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6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8"/>
  </p:notesMasterIdLst>
  <p:handoutMasterIdLst>
    <p:handoutMasterId r:id="rId39"/>
  </p:handoutMasterIdLst>
  <p:sldIdLst>
    <p:sldId id="343" r:id="rId2"/>
    <p:sldId id="281" r:id="rId3"/>
    <p:sldId id="320" r:id="rId4"/>
    <p:sldId id="257" r:id="rId5"/>
    <p:sldId id="283" r:id="rId6"/>
    <p:sldId id="321" r:id="rId7"/>
    <p:sldId id="258" r:id="rId8"/>
    <p:sldId id="328" r:id="rId9"/>
    <p:sldId id="342" r:id="rId10"/>
    <p:sldId id="292" r:id="rId11"/>
    <p:sldId id="259" r:id="rId12"/>
    <p:sldId id="339" r:id="rId13"/>
    <p:sldId id="260" r:id="rId14"/>
    <p:sldId id="261" r:id="rId15"/>
    <p:sldId id="264" r:id="rId16"/>
    <p:sldId id="265" r:id="rId17"/>
    <p:sldId id="303" r:id="rId18"/>
    <p:sldId id="302" r:id="rId19"/>
    <p:sldId id="306" r:id="rId20"/>
    <p:sldId id="296" r:id="rId21"/>
    <p:sldId id="334" r:id="rId22"/>
    <p:sldId id="295" r:id="rId23"/>
    <p:sldId id="308" r:id="rId24"/>
    <p:sldId id="310" r:id="rId25"/>
    <p:sldId id="312" r:id="rId26"/>
    <p:sldId id="314" r:id="rId27"/>
    <p:sldId id="318" r:id="rId28"/>
    <p:sldId id="271" r:id="rId29"/>
    <p:sldId id="322" r:id="rId30"/>
    <p:sldId id="323" r:id="rId31"/>
    <p:sldId id="331" r:id="rId32"/>
    <p:sldId id="276" r:id="rId33"/>
    <p:sldId id="336" r:id="rId34"/>
    <p:sldId id="338" r:id="rId35"/>
    <p:sldId id="340" r:id="rId36"/>
    <p:sldId id="34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CC"/>
    <a:srgbClr val="E5474F"/>
    <a:srgbClr val="FF3399"/>
    <a:srgbClr val="D6EDBD"/>
    <a:srgbClr val="DDDDDD"/>
    <a:srgbClr val="E8B2B7"/>
    <a:srgbClr val="C0FC84"/>
    <a:srgbClr val="E9F5DB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7403" autoAdjust="0"/>
    <p:restoredTop sz="96269" autoAdjust="0"/>
  </p:normalViewPr>
  <p:slideViewPr>
    <p:cSldViewPr>
      <p:cViewPr>
        <p:scale>
          <a:sx n="90" d="100"/>
          <a:sy n="90" d="100"/>
        </p:scale>
        <p:origin x="-1446" y="-5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43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44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Лист1!$B$61</c:f>
              <c:strCache>
                <c:ptCount val="1"/>
                <c:pt idx="0">
                  <c:v>%</c:v>
                </c:pt>
              </c:strCache>
            </c:strRef>
          </c:tx>
          <c:spPr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dPt>
            <c:idx val="3"/>
            <c:bubble3D val="0"/>
            <c:explosion val="44"/>
          </c:dPt>
          <c:dLbls>
            <c:dLbl>
              <c:idx val="0"/>
              <c:layout>
                <c:manualLayout>
                  <c:x val="3.4788087692432801E-2"/>
                  <c:y val="8.5445077861719065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+mn-lt"/>
                        <a:cs typeface="Times New Roman" pitchFamily="18" charset="0"/>
                      </a:rPr>
                      <a:t>Технический пер</a:t>
                    </a:r>
                    <a:r>
                      <a:rPr lang="ru-RU" sz="1400" baseline="0" dirty="0" smtClean="0">
                        <a:latin typeface="+mn-lt"/>
                        <a:cs typeface="Times New Roman" pitchFamily="18" charset="0"/>
                      </a:rPr>
                      <a:t>сонал 28,6</a:t>
                    </a:r>
                    <a:r>
                      <a:rPr lang="ru-RU" sz="1400" dirty="0" smtClean="0">
                        <a:latin typeface="+mn-lt"/>
                        <a:cs typeface="Times New Roman" pitchFamily="18" charset="0"/>
                      </a:rPr>
                      <a:t>%</a:t>
                    </a:r>
                    <a:endParaRPr lang="ru-RU" sz="1400" dirty="0">
                      <a:latin typeface="+mn-lt"/>
                      <a:cs typeface="Times New Roman" pitchFamily="18" charset="0"/>
                    </a:endParaRP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9.3251093521109343E-2"/>
                  <c:y val="4.7972678961596862E-2"/>
                </c:manualLayout>
              </c:layout>
              <c:tx>
                <c:rich>
                  <a:bodyPr/>
                  <a:lstStyle/>
                  <a:p>
                    <a:r>
                      <a:rPr lang="ru-RU" sz="1400" baseline="0" dirty="0" smtClean="0"/>
                      <a:t>Воспитатели – 71,4%</a:t>
                    </a:r>
                    <a:endParaRPr lang="ru-RU" sz="14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0904779194064363E-2"/>
                  <c:y val="0.2348011679257860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/>
                      <a:t>Др. педагогический работники – 7,4%</a:t>
                    </a:r>
                    <a:endParaRPr lang="ru-RU" sz="14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200" dirty="0" smtClean="0"/>
                      <a:t>Административно-управленческий персонал – 4 %</a:t>
                    </a:r>
                    <a:endParaRPr lang="ru-RU" sz="12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delete val="1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Лист1!$A$62:$A$66</c:f>
              <c:strCache>
                <c:ptCount val="5"/>
                <c:pt idx="0">
                  <c:v>учителя</c:v>
                </c:pt>
                <c:pt idx="1">
                  <c:v>воспитатели</c:v>
                </c:pt>
                <c:pt idx="2">
                  <c:v>прочие педагоги</c:v>
                </c:pt>
                <c:pt idx="3">
                  <c:v>обслуживающий персонал</c:v>
                </c:pt>
                <c:pt idx="4">
                  <c:v>администрация</c:v>
                </c:pt>
              </c:strCache>
            </c:strRef>
          </c:cat>
          <c:val>
            <c:numRef>
              <c:f>Лист1!$B$62:$B$66</c:f>
              <c:numCache>
                <c:formatCode>General</c:formatCode>
                <c:ptCount val="5"/>
                <c:pt idx="0">
                  <c:v>31</c:v>
                </c:pt>
                <c:pt idx="1">
                  <c:v>31</c:v>
                </c:pt>
                <c:pt idx="2">
                  <c:v>14</c:v>
                </c:pt>
                <c:pt idx="3">
                  <c:v>22</c:v>
                </c:pt>
                <c:pt idx="4">
                  <c:v>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Лист1!$B$22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3650394156449084E-2"/>
                  <c:y val="0.1062407915316108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Мужчины</a:t>
                    </a:r>
                    <a:r>
                      <a:rPr lang="ru-RU" sz="1600" baseline="0" dirty="0" smtClean="0"/>
                      <a:t> 1,3</a:t>
                    </a:r>
                    <a:r>
                      <a:rPr lang="ru-RU" sz="1600" dirty="0" smtClean="0"/>
                      <a:t>%</a:t>
                    </a:r>
                    <a:endParaRPr lang="ru-RU" sz="16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800" dirty="0"/>
                      <a:t>Ж</a:t>
                    </a:r>
                    <a:r>
                      <a:rPr lang="ru-RU" sz="1800" dirty="0" smtClean="0"/>
                      <a:t>енщины</a:t>
                    </a:r>
                    <a:r>
                      <a:rPr lang="ru-RU" sz="1800" dirty="0"/>
                      <a:t>
</a:t>
                    </a:r>
                    <a:r>
                      <a:rPr lang="ru-RU" sz="1800" dirty="0" smtClean="0"/>
                      <a:t>98,7%</a:t>
                    </a:r>
                    <a:endParaRPr lang="ru-RU" sz="18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Лист1!$A$23:$A$24</c:f>
              <c:strCache>
                <c:ptCount val="2"/>
                <c:pt idx="0">
                  <c:v>мужчины</c:v>
                </c:pt>
                <c:pt idx="1">
                  <c:v>женщины</c:v>
                </c:pt>
              </c:strCache>
            </c:strRef>
          </c:cat>
          <c:val>
            <c:numRef>
              <c:f>Лист1!$B$23:$B$24</c:f>
              <c:numCache>
                <c:formatCode>General</c:formatCode>
                <c:ptCount val="2"/>
                <c:pt idx="0">
                  <c:v>8</c:v>
                </c:pt>
                <c:pt idx="1">
                  <c:v>92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zero"/>
    <c:showDLblsOverMax val="0"/>
  </c:chart>
  <c:externalData r:id="rId2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ata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diagrams/_rels/data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ata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23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image" Target="../media/image63.jpeg"/></Relationships>
</file>

<file path=ppt/diagrams/_rels/drawing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image" Target="../media/image23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93D56-571D-4865-8BC4-BD6502164AD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ED452-AA80-40AF-AAEE-4BB7BD2997A9}">
      <dgm:prSet phldrT="[Текст]"/>
      <dgm:spPr>
        <a:solidFill>
          <a:srgbClr val="E5474F"/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Положение о первичной профсоюзной организации</a:t>
          </a:r>
          <a:r>
            <a:rPr lang="ru-RU" dirty="0" smtClean="0"/>
            <a:t>. </a:t>
          </a:r>
          <a:endParaRPr lang="ru-RU" dirty="0"/>
        </a:p>
      </dgm:t>
    </dgm:pt>
    <dgm:pt modelId="{14F2A5DF-FF73-41B0-B1E0-0FDC292B93BC}" type="parTrans" cxnId="{8C9974EE-3F47-4240-8028-9801C2B78417}">
      <dgm:prSet/>
      <dgm:spPr/>
      <dgm:t>
        <a:bodyPr/>
        <a:lstStyle/>
        <a:p>
          <a:endParaRPr lang="ru-RU"/>
        </a:p>
      </dgm:t>
    </dgm:pt>
    <dgm:pt modelId="{8EE00185-80FC-4240-B437-498DFA29AC4F}" type="sibTrans" cxnId="{8C9974EE-3F47-4240-8028-9801C2B78417}">
      <dgm:prSet/>
      <dgm:spPr/>
      <dgm:t>
        <a:bodyPr/>
        <a:lstStyle/>
        <a:p>
          <a:endParaRPr lang="ru-RU"/>
        </a:p>
      </dgm:t>
    </dgm:pt>
    <dgm:pt modelId="{B91A9C65-6199-41C0-95F7-D3011568E261}">
      <dgm:prSet phldrT="[Текст]"/>
      <dgm:spPr>
        <a:solidFill>
          <a:schemeClr val="accent2">
            <a:lumMod val="60000"/>
            <a:lumOff val="40000"/>
          </a:schemeClr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Коллективный договор.</a:t>
          </a:r>
          <a:endParaRPr lang="ru-RU" b="1" dirty="0"/>
        </a:p>
      </dgm:t>
    </dgm:pt>
    <dgm:pt modelId="{79BB457A-5286-496E-9522-79666E970098}" type="parTrans" cxnId="{BC4673A3-09CD-40A8-BE2A-0F12736A181C}">
      <dgm:prSet/>
      <dgm:spPr/>
      <dgm:t>
        <a:bodyPr/>
        <a:lstStyle/>
        <a:p>
          <a:endParaRPr lang="ru-RU"/>
        </a:p>
      </dgm:t>
    </dgm:pt>
    <dgm:pt modelId="{0AF7B5B5-49C6-43D6-B53B-D02033886FB0}" type="sibTrans" cxnId="{BC4673A3-09CD-40A8-BE2A-0F12736A181C}">
      <dgm:prSet/>
      <dgm:spPr/>
      <dgm:t>
        <a:bodyPr/>
        <a:lstStyle/>
        <a:p>
          <a:endParaRPr lang="ru-RU"/>
        </a:p>
      </dgm:t>
    </dgm:pt>
    <dgm:pt modelId="{E8C8810F-05CC-4A77-A985-14B133CDC98E}">
      <dgm:prSet phldrT="[Текст]"/>
      <dgm:spPr>
        <a:solidFill>
          <a:schemeClr val="accent2">
            <a:lumMod val="40000"/>
            <a:lumOff val="60000"/>
          </a:schemeClr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План работы первичной профсоюзной организации.</a:t>
          </a:r>
          <a:endParaRPr lang="ru-RU" b="1" dirty="0"/>
        </a:p>
      </dgm:t>
    </dgm:pt>
    <dgm:pt modelId="{B0060E18-9796-42BF-AE32-06B6F419CE06}" type="parTrans" cxnId="{C0CF6F9B-D1DE-4CB2-99D0-1AB87218ECBC}">
      <dgm:prSet/>
      <dgm:spPr/>
      <dgm:t>
        <a:bodyPr/>
        <a:lstStyle/>
        <a:p>
          <a:endParaRPr lang="ru-RU"/>
        </a:p>
      </dgm:t>
    </dgm:pt>
    <dgm:pt modelId="{F31D7602-0987-4D59-B55A-8D208A241B34}" type="sibTrans" cxnId="{C0CF6F9B-D1DE-4CB2-99D0-1AB87218ECBC}">
      <dgm:prSet/>
      <dgm:spPr/>
      <dgm:t>
        <a:bodyPr/>
        <a:lstStyle/>
        <a:p>
          <a:endParaRPr lang="ru-RU"/>
        </a:p>
      </dgm:t>
    </dgm:pt>
    <dgm:pt modelId="{E9ECC908-DD4E-4B79-8A1B-15D006EB55FA}" type="pres">
      <dgm:prSet presAssocID="{93693D56-571D-4865-8BC4-BD6502164AD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70A5E7-2EBC-4A18-930C-06AA795BA63F}" type="pres">
      <dgm:prSet presAssocID="{D5CED452-AA80-40AF-AAEE-4BB7BD2997A9}" presName="parentLin" presStyleCnt="0"/>
      <dgm:spPr/>
    </dgm:pt>
    <dgm:pt modelId="{BFBEE980-C471-413E-A04E-8A57CE1587B6}" type="pres">
      <dgm:prSet presAssocID="{D5CED452-AA80-40AF-AAEE-4BB7BD2997A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32A30A0-C163-4560-AB15-0B32AA92BD74}" type="pres">
      <dgm:prSet presAssocID="{D5CED452-AA80-40AF-AAEE-4BB7BD2997A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4F20D3-6F9F-4857-8342-AB13F387B700}" type="pres">
      <dgm:prSet presAssocID="{D5CED452-AA80-40AF-AAEE-4BB7BD2997A9}" presName="negativeSpace" presStyleCnt="0"/>
      <dgm:spPr/>
    </dgm:pt>
    <dgm:pt modelId="{43A4A3DE-09F2-47C0-958D-EAC27117FE50}" type="pres">
      <dgm:prSet presAssocID="{D5CED452-AA80-40AF-AAEE-4BB7BD2997A9}" presName="childText" presStyleLbl="conFgAcc1" presStyleIdx="0" presStyleCnt="3">
        <dgm:presLayoutVars>
          <dgm:bulletEnabled val="1"/>
        </dgm:presLayoutVars>
      </dgm:prSet>
      <dgm:spPr>
        <a:solidFill>
          <a:srgbClr val="D6EDBD">
            <a:alpha val="90000"/>
          </a:srgbClr>
        </a:solidFill>
      </dgm:spPr>
      <dgm:t>
        <a:bodyPr/>
        <a:lstStyle/>
        <a:p>
          <a:endParaRPr lang="ru-RU"/>
        </a:p>
      </dgm:t>
    </dgm:pt>
    <dgm:pt modelId="{8BCD7B26-210D-45EA-9768-7C1DB1B1C54D}" type="pres">
      <dgm:prSet presAssocID="{8EE00185-80FC-4240-B437-498DFA29AC4F}" presName="spaceBetweenRectangles" presStyleCnt="0"/>
      <dgm:spPr/>
    </dgm:pt>
    <dgm:pt modelId="{70FD29C2-331D-4D76-A11C-DD3D17E5086F}" type="pres">
      <dgm:prSet presAssocID="{B91A9C65-6199-41C0-95F7-D3011568E261}" presName="parentLin" presStyleCnt="0"/>
      <dgm:spPr/>
    </dgm:pt>
    <dgm:pt modelId="{8CEC9503-3AD7-45FE-9A8B-31DA2A49A91E}" type="pres">
      <dgm:prSet presAssocID="{B91A9C65-6199-41C0-95F7-D3011568E26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CB13725-90C5-4CE3-9046-0A304C17E39D}" type="pres">
      <dgm:prSet presAssocID="{B91A9C65-6199-41C0-95F7-D3011568E26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A286C3-FBAE-4E04-9AB7-C7C3E3A9AF1C}" type="pres">
      <dgm:prSet presAssocID="{B91A9C65-6199-41C0-95F7-D3011568E261}" presName="negativeSpace" presStyleCnt="0"/>
      <dgm:spPr/>
    </dgm:pt>
    <dgm:pt modelId="{BA3C0AEF-193F-4FC1-B996-C365458BB7D4}" type="pres">
      <dgm:prSet presAssocID="{B91A9C65-6199-41C0-95F7-D3011568E261}" presName="childText" presStyleLbl="conFgAcc1" presStyleIdx="1" presStyleCnt="3">
        <dgm:presLayoutVars>
          <dgm:bulletEnabled val="1"/>
        </dgm:presLayoutVars>
      </dgm:prSet>
      <dgm:spPr>
        <a:solidFill>
          <a:srgbClr val="E9F5DB">
            <a:alpha val="90000"/>
          </a:srgbClr>
        </a:solidFill>
      </dgm:spPr>
      <dgm:t>
        <a:bodyPr/>
        <a:lstStyle/>
        <a:p>
          <a:endParaRPr lang="ru-RU"/>
        </a:p>
      </dgm:t>
    </dgm:pt>
    <dgm:pt modelId="{926FD938-C008-4056-A91C-6867D9038479}" type="pres">
      <dgm:prSet presAssocID="{0AF7B5B5-49C6-43D6-B53B-D02033886FB0}" presName="spaceBetweenRectangles" presStyleCnt="0"/>
      <dgm:spPr/>
    </dgm:pt>
    <dgm:pt modelId="{852966CA-BC76-4834-9D78-AB69890527DB}" type="pres">
      <dgm:prSet presAssocID="{E8C8810F-05CC-4A77-A985-14B133CDC98E}" presName="parentLin" presStyleCnt="0"/>
      <dgm:spPr/>
    </dgm:pt>
    <dgm:pt modelId="{AD3E6C5F-D4C1-4548-A176-BB411E57DA4A}" type="pres">
      <dgm:prSet presAssocID="{E8C8810F-05CC-4A77-A985-14B133CDC98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1B6DE29-4ACC-4C61-9398-4BB48641E6F2}" type="pres">
      <dgm:prSet presAssocID="{E8C8810F-05CC-4A77-A985-14B133CDC98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6325D-FB18-4955-8BDD-A32C882F2EDB}" type="pres">
      <dgm:prSet presAssocID="{E8C8810F-05CC-4A77-A985-14B133CDC98E}" presName="negativeSpace" presStyleCnt="0"/>
      <dgm:spPr/>
    </dgm:pt>
    <dgm:pt modelId="{EB8469D4-4F70-4FAD-A21D-B4239BE24A1F}" type="pres">
      <dgm:prSet presAssocID="{E8C8810F-05CC-4A77-A985-14B133CDC98E}" presName="childText" presStyleLbl="conFgAcc1" presStyleIdx="2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9DD7AF91-2E5C-4749-8C8D-FD313656C4FB}" type="presOf" srcId="{B91A9C65-6199-41C0-95F7-D3011568E261}" destId="{CCB13725-90C5-4CE3-9046-0A304C17E39D}" srcOrd="1" destOrd="0" presId="urn:microsoft.com/office/officeart/2005/8/layout/list1"/>
    <dgm:cxn modelId="{B984DB17-05DA-41AD-B269-03F391E34E3A}" type="presOf" srcId="{E8C8810F-05CC-4A77-A985-14B133CDC98E}" destId="{71B6DE29-4ACC-4C61-9398-4BB48641E6F2}" srcOrd="1" destOrd="0" presId="urn:microsoft.com/office/officeart/2005/8/layout/list1"/>
    <dgm:cxn modelId="{8C9974EE-3F47-4240-8028-9801C2B78417}" srcId="{93693D56-571D-4865-8BC4-BD6502164ADE}" destId="{D5CED452-AA80-40AF-AAEE-4BB7BD2997A9}" srcOrd="0" destOrd="0" parTransId="{14F2A5DF-FF73-41B0-B1E0-0FDC292B93BC}" sibTransId="{8EE00185-80FC-4240-B437-498DFA29AC4F}"/>
    <dgm:cxn modelId="{769D20DF-2C84-40F3-92CF-D7C70209BEC5}" type="presOf" srcId="{D5CED452-AA80-40AF-AAEE-4BB7BD2997A9}" destId="{B32A30A0-C163-4560-AB15-0B32AA92BD74}" srcOrd="1" destOrd="0" presId="urn:microsoft.com/office/officeart/2005/8/layout/list1"/>
    <dgm:cxn modelId="{2F00D123-AEA6-466A-AAB5-0AB99342B009}" type="presOf" srcId="{93693D56-571D-4865-8BC4-BD6502164ADE}" destId="{E9ECC908-DD4E-4B79-8A1B-15D006EB55FA}" srcOrd="0" destOrd="0" presId="urn:microsoft.com/office/officeart/2005/8/layout/list1"/>
    <dgm:cxn modelId="{E3ED651B-A1EB-426C-A101-80D2450D1272}" type="presOf" srcId="{E8C8810F-05CC-4A77-A985-14B133CDC98E}" destId="{AD3E6C5F-D4C1-4548-A176-BB411E57DA4A}" srcOrd="0" destOrd="0" presId="urn:microsoft.com/office/officeart/2005/8/layout/list1"/>
    <dgm:cxn modelId="{4903E0EF-80DD-4D79-A30F-026FF9932A96}" type="presOf" srcId="{D5CED452-AA80-40AF-AAEE-4BB7BD2997A9}" destId="{BFBEE980-C471-413E-A04E-8A57CE1587B6}" srcOrd="0" destOrd="0" presId="urn:microsoft.com/office/officeart/2005/8/layout/list1"/>
    <dgm:cxn modelId="{964D3861-D18B-4CB8-ADD0-8BEFFAB06043}" type="presOf" srcId="{B91A9C65-6199-41C0-95F7-D3011568E261}" destId="{8CEC9503-3AD7-45FE-9A8B-31DA2A49A91E}" srcOrd="0" destOrd="0" presId="urn:microsoft.com/office/officeart/2005/8/layout/list1"/>
    <dgm:cxn modelId="{C0CF6F9B-D1DE-4CB2-99D0-1AB87218ECBC}" srcId="{93693D56-571D-4865-8BC4-BD6502164ADE}" destId="{E8C8810F-05CC-4A77-A985-14B133CDC98E}" srcOrd="2" destOrd="0" parTransId="{B0060E18-9796-42BF-AE32-06B6F419CE06}" sibTransId="{F31D7602-0987-4D59-B55A-8D208A241B34}"/>
    <dgm:cxn modelId="{BC4673A3-09CD-40A8-BE2A-0F12736A181C}" srcId="{93693D56-571D-4865-8BC4-BD6502164ADE}" destId="{B91A9C65-6199-41C0-95F7-D3011568E261}" srcOrd="1" destOrd="0" parTransId="{79BB457A-5286-496E-9522-79666E970098}" sibTransId="{0AF7B5B5-49C6-43D6-B53B-D02033886FB0}"/>
    <dgm:cxn modelId="{6F7F5281-BADE-4309-BFDE-DCA28EBC0AE2}" type="presParOf" srcId="{E9ECC908-DD4E-4B79-8A1B-15D006EB55FA}" destId="{3670A5E7-2EBC-4A18-930C-06AA795BA63F}" srcOrd="0" destOrd="0" presId="urn:microsoft.com/office/officeart/2005/8/layout/list1"/>
    <dgm:cxn modelId="{2AD59D57-321F-4102-A42C-30C1366E9563}" type="presParOf" srcId="{3670A5E7-2EBC-4A18-930C-06AA795BA63F}" destId="{BFBEE980-C471-413E-A04E-8A57CE1587B6}" srcOrd="0" destOrd="0" presId="urn:microsoft.com/office/officeart/2005/8/layout/list1"/>
    <dgm:cxn modelId="{6B48E578-3056-41FD-85D2-A099A7E83770}" type="presParOf" srcId="{3670A5E7-2EBC-4A18-930C-06AA795BA63F}" destId="{B32A30A0-C163-4560-AB15-0B32AA92BD74}" srcOrd="1" destOrd="0" presId="urn:microsoft.com/office/officeart/2005/8/layout/list1"/>
    <dgm:cxn modelId="{FAD2AE67-B87A-4DE2-9F5E-D7F14EFCFE14}" type="presParOf" srcId="{E9ECC908-DD4E-4B79-8A1B-15D006EB55FA}" destId="{D84F20D3-6F9F-4857-8342-AB13F387B700}" srcOrd="1" destOrd="0" presId="urn:microsoft.com/office/officeart/2005/8/layout/list1"/>
    <dgm:cxn modelId="{F077ABCB-0392-4DAB-8C7A-4DFA0A8CE55D}" type="presParOf" srcId="{E9ECC908-DD4E-4B79-8A1B-15D006EB55FA}" destId="{43A4A3DE-09F2-47C0-958D-EAC27117FE50}" srcOrd="2" destOrd="0" presId="urn:microsoft.com/office/officeart/2005/8/layout/list1"/>
    <dgm:cxn modelId="{88C53930-E5AD-4241-814E-1A8331F10EBE}" type="presParOf" srcId="{E9ECC908-DD4E-4B79-8A1B-15D006EB55FA}" destId="{8BCD7B26-210D-45EA-9768-7C1DB1B1C54D}" srcOrd="3" destOrd="0" presId="urn:microsoft.com/office/officeart/2005/8/layout/list1"/>
    <dgm:cxn modelId="{18735B0F-A7B6-4674-959B-93FFA09DA023}" type="presParOf" srcId="{E9ECC908-DD4E-4B79-8A1B-15D006EB55FA}" destId="{70FD29C2-331D-4D76-A11C-DD3D17E5086F}" srcOrd="4" destOrd="0" presId="urn:microsoft.com/office/officeart/2005/8/layout/list1"/>
    <dgm:cxn modelId="{E6C4298E-7DEB-483A-B39E-CDF02E382DAA}" type="presParOf" srcId="{70FD29C2-331D-4D76-A11C-DD3D17E5086F}" destId="{8CEC9503-3AD7-45FE-9A8B-31DA2A49A91E}" srcOrd="0" destOrd="0" presId="urn:microsoft.com/office/officeart/2005/8/layout/list1"/>
    <dgm:cxn modelId="{D8C76B30-FF8C-462C-8A55-5D0C3D56D53B}" type="presParOf" srcId="{70FD29C2-331D-4D76-A11C-DD3D17E5086F}" destId="{CCB13725-90C5-4CE3-9046-0A304C17E39D}" srcOrd="1" destOrd="0" presId="urn:microsoft.com/office/officeart/2005/8/layout/list1"/>
    <dgm:cxn modelId="{696E10D3-0DEB-430D-A4D3-1E472BA9900E}" type="presParOf" srcId="{E9ECC908-DD4E-4B79-8A1B-15D006EB55FA}" destId="{AEA286C3-FBAE-4E04-9AB7-C7C3E3A9AF1C}" srcOrd="5" destOrd="0" presId="urn:microsoft.com/office/officeart/2005/8/layout/list1"/>
    <dgm:cxn modelId="{55384854-4E92-48A5-B1BB-52EC460AA583}" type="presParOf" srcId="{E9ECC908-DD4E-4B79-8A1B-15D006EB55FA}" destId="{BA3C0AEF-193F-4FC1-B996-C365458BB7D4}" srcOrd="6" destOrd="0" presId="urn:microsoft.com/office/officeart/2005/8/layout/list1"/>
    <dgm:cxn modelId="{8D5D4A1C-D8B5-4CD4-923A-BB9616FDF532}" type="presParOf" srcId="{E9ECC908-DD4E-4B79-8A1B-15D006EB55FA}" destId="{926FD938-C008-4056-A91C-6867D9038479}" srcOrd="7" destOrd="0" presId="urn:microsoft.com/office/officeart/2005/8/layout/list1"/>
    <dgm:cxn modelId="{96C545D5-00CE-4DC1-89DF-AD55A962F9E5}" type="presParOf" srcId="{E9ECC908-DD4E-4B79-8A1B-15D006EB55FA}" destId="{852966CA-BC76-4834-9D78-AB69890527DB}" srcOrd="8" destOrd="0" presId="urn:microsoft.com/office/officeart/2005/8/layout/list1"/>
    <dgm:cxn modelId="{1406568C-BD72-4190-8DEB-8ABDC994FC23}" type="presParOf" srcId="{852966CA-BC76-4834-9D78-AB69890527DB}" destId="{AD3E6C5F-D4C1-4548-A176-BB411E57DA4A}" srcOrd="0" destOrd="0" presId="urn:microsoft.com/office/officeart/2005/8/layout/list1"/>
    <dgm:cxn modelId="{9D20DF63-9B91-4F1B-B6CF-7E2D457A9BAF}" type="presParOf" srcId="{852966CA-BC76-4834-9D78-AB69890527DB}" destId="{71B6DE29-4ACC-4C61-9398-4BB48641E6F2}" srcOrd="1" destOrd="0" presId="urn:microsoft.com/office/officeart/2005/8/layout/list1"/>
    <dgm:cxn modelId="{AA29F558-B1A6-4C11-8EC5-F11D75A64DE6}" type="presParOf" srcId="{E9ECC908-DD4E-4B79-8A1B-15D006EB55FA}" destId="{0C96325D-FB18-4955-8BDD-A32C882F2EDB}" srcOrd="9" destOrd="0" presId="urn:microsoft.com/office/officeart/2005/8/layout/list1"/>
    <dgm:cxn modelId="{739C8A56-08E3-4D3B-A0A8-E15C187AB6E7}" type="presParOf" srcId="{E9ECC908-DD4E-4B79-8A1B-15D006EB55FA}" destId="{EB8469D4-4F70-4FAD-A21D-B4239BE24A1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F7EDB1-D9EE-4E7F-B8FF-6AAFAA2EA25E}" type="doc">
      <dgm:prSet loTypeId="urn:microsoft.com/office/officeart/2005/8/layout/vList2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595B5ABC-CAA8-4398-93C7-38E264E7319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3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3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dirty="0" smtClean="0"/>
            <a:t>Хорошо трудиться можем и умеем отдыхать.</a:t>
          </a:r>
          <a:endParaRPr lang="ru-RU" dirty="0"/>
        </a:p>
      </dgm:t>
    </dgm:pt>
    <dgm:pt modelId="{155EEE04-0269-41F1-8726-D5F40160A14D}" type="parTrans" cxnId="{BA130D63-0844-4F05-A84D-6418907F89EB}">
      <dgm:prSet/>
      <dgm:spPr/>
      <dgm:t>
        <a:bodyPr/>
        <a:lstStyle/>
        <a:p>
          <a:endParaRPr lang="ru-RU"/>
        </a:p>
      </dgm:t>
    </dgm:pt>
    <dgm:pt modelId="{DACEAD70-B1F1-41F0-9DB5-CC28F2F67E0E}" type="sibTrans" cxnId="{BA130D63-0844-4F05-A84D-6418907F89EB}">
      <dgm:prSet/>
      <dgm:spPr/>
      <dgm:t>
        <a:bodyPr/>
        <a:lstStyle/>
        <a:p>
          <a:endParaRPr lang="ru-RU"/>
        </a:p>
      </dgm:t>
    </dgm:pt>
    <dgm:pt modelId="{43569C1F-322F-4347-92AA-DB186D135F62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rtl="0"/>
          <a:r>
            <a:rPr lang="ru-RU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отнять у нас веселья и задора не отнять!</a:t>
          </a:r>
          <a:endParaRPr lang="ru-RU" dirty="0">
            <a:solidFill>
              <a:srgbClr val="008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5C9E12-7193-42C3-8E0D-E2556E20DCBD}" type="parTrans" cxnId="{730F0181-DF81-41B6-82C2-5B033D84F8DD}">
      <dgm:prSet/>
      <dgm:spPr/>
      <dgm:t>
        <a:bodyPr/>
        <a:lstStyle/>
        <a:p>
          <a:endParaRPr lang="ru-RU"/>
        </a:p>
      </dgm:t>
    </dgm:pt>
    <dgm:pt modelId="{6EFD2986-C0F3-4A1B-9198-8CFD1808567A}" type="sibTrans" cxnId="{730F0181-DF81-41B6-82C2-5B033D84F8DD}">
      <dgm:prSet/>
      <dgm:spPr/>
      <dgm:t>
        <a:bodyPr/>
        <a:lstStyle/>
        <a:p>
          <a:endParaRPr lang="ru-RU"/>
        </a:p>
      </dgm:t>
    </dgm:pt>
    <dgm:pt modelId="{5908655E-97E1-4731-B9F8-3E598A9262BE}" type="pres">
      <dgm:prSet presAssocID="{74F7EDB1-D9EE-4E7F-B8FF-6AAFAA2EA2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F1EA72-471C-43A1-8CCF-AEC1B910C199}" type="pres">
      <dgm:prSet presAssocID="{595B5ABC-CAA8-4398-93C7-38E264E7319C}" presName="parentText" presStyleLbl="node1" presStyleIdx="0" presStyleCnt="2" custLinFactNeighborX="-2655" custLinFactNeighborY="-44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F4F8CF-C8B5-4D6A-81E6-CDFF8A949569}" type="pres">
      <dgm:prSet presAssocID="{DACEAD70-B1F1-41F0-9DB5-CC28F2F67E0E}" presName="spacer" presStyleCnt="0"/>
      <dgm:spPr/>
    </dgm:pt>
    <dgm:pt modelId="{015400AD-E06A-410F-B96A-CFE4B4CC6C7B}" type="pres">
      <dgm:prSet presAssocID="{43569C1F-322F-4347-92AA-DB186D135F62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EDA296-07B9-4406-A166-65283DB32000}" type="presOf" srcId="{43569C1F-322F-4347-92AA-DB186D135F62}" destId="{015400AD-E06A-410F-B96A-CFE4B4CC6C7B}" srcOrd="0" destOrd="0" presId="urn:microsoft.com/office/officeart/2005/8/layout/vList2"/>
    <dgm:cxn modelId="{A2E69872-6A5A-427E-BFD6-2EA2E632D95B}" type="presOf" srcId="{595B5ABC-CAA8-4398-93C7-38E264E7319C}" destId="{A4F1EA72-471C-43A1-8CCF-AEC1B910C199}" srcOrd="0" destOrd="0" presId="urn:microsoft.com/office/officeart/2005/8/layout/vList2"/>
    <dgm:cxn modelId="{B3E4B438-D291-4EAA-929C-EE6A224E24B8}" type="presOf" srcId="{74F7EDB1-D9EE-4E7F-B8FF-6AAFAA2EA25E}" destId="{5908655E-97E1-4731-B9F8-3E598A9262BE}" srcOrd="0" destOrd="0" presId="urn:microsoft.com/office/officeart/2005/8/layout/vList2"/>
    <dgm:cxn modelId="{BA130D63-0844-4F05-A84D-6418907F89EB}" srcId="{74F7EDB1-D9EE-4E7F-B8FF-6AAFAA2EA25E}" destId="{595B5ABC-CAA8-4398-93C7-38E264E7319C}" srcOrd="0" destOrd="0" parTransId="{155EEE04-0269-41F1-8726-D5F40160A14D}" sibTransId="{DACEAD70-B1F1-41F0-9DB5-CC28F2F67E0E}"/>
    <dgm:cxn modelId="{730F0181-DF81-41B6-82C2-5B033D84F8DD}" srcId="{74F7EDB1-D9EE-4E7F-B8FF-6AAFAA2EA25E}" destId="{43569C1F-322F-4347-92AA-DB186D135F62}" srcOrd="1" destOrd="0" parTransId="{065C9E12-7193-42C3-8E0D-E2556E20DCBD}" sibTransId="{6EFD2986-C0F3-4A1B-9198-8CFD1808567A}"/>
    <dgm:cxn modelId="{B37D7B81-2403-4772-8E26-04193FADE99E}" type="presParOf" srcId="{5908655E-97E1-4731-B9F8-3E598A9262BE}" destId="{A4F1EA72-471C-43A1-8CCF-AEC1B910C199}" srcOrd="0" destOrd="0" presId="urn:microsoft.com/office/officeart/2005/8/layout/vList2"/>
    <dgm:cxn modelId="{9D1A0E47-A912-4D51-9A4B-FFFCBB8FDE81}" type="presParOf" srcId="{5908655E-97E1-4731-B9F8-3E598A9262BE}" destId="{02F4F8CF-C8B5-4D6A-81E6-CDFF8A949569}" srcOrd="1" destOrd="0" presId="urn:microsoft.com/office/officeart/2005/8/layout/vList2"/>
    <dgm:cxn modelId="{96A0D4EC-18D9-4901-9755-4C5649148E42}" type="presParOf" srcId="{5908655E-97E1-4731-B9F8-3E598A9262BE}" destId="{015400AD-E06A-410F-B96A-CFE4B4CC6C7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7A91AF-0A02-492A-A5A1-499BB9761B13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>
        <a:scene3d>
          <a:camera prst="perspectiveContrastingRightFacing"/>
          <a:lightRig rig="threePt" dir="t"/>
        </a:scene3d>
      </dgm:spPr>
      <dgm:t>
        <a:bodyPr/>
        <a:lstStyle/>
        <a:p>
          <a:endParaRPr lang="ru-RU"/>
        </a:p>
      </dgm:t>
    </dgm:pt>
    <dgm:pt modelId="{BAA31404-0F60-4993-9EF2-4A9651AECFE9}">
      <dgm:prSet custT="1"/>
      <dgm:spPr>
        <a:ln>
          <a:solidFill>
            <a:schemeClr val="tx1"/>
          </a:solidFill>
        </a:ln>
        <a:sp3d prstMaterial="dkEdge">
          <a:bevelT w="8200" h="38100"/>
        </a:sp3d>
      </dgm:spPr>
      <dgm:t>
        <a:bodyPr anchor="t" anchorCtr="1"/>
        <a:lstStyle/>
        <a:p>
          <a:pPr rtl="0"/>
          <a:r>
            <a:rPr lang="ru-RU" sz="28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 работе нам нет равных</a:t>
          </a:r>
          <a:endParaRPr lang="ru-RU" sz="2800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A1D5E9C8-ED8C-46BC-A951-FDDE439DBD7D}" type="parTrans" cxnId="{AABFF524-DB0F-423C-B0F9-787964F6A941}">
      <dgm:prSet/>
      <dgm:spPr/>
      <dgm:t>
        <a:bodyPr/>
        <a:lstStyle/>
        <a:p>
          <a:endParaRPr lang="ru-RU"/>
        </a:p>
      </dgm:t>
    </dgm:pt>
    <dgm:pt modelId="{D5EEA1E5-846B-4F23-BDBD-DEADDE5ACF5D}" type="sibTrans" cxnId="{AABFF524-DB0F-423C-B0F9-787964F6A941}">
      <dgm:prSet/>
      <dgm:spPr/>
      <dgm:t>
        <a:bodyPr/>
        <a:lstStyle/>
        <a:p>
          <a:endParaRPr lang="ru-RU"/>
        </a:p>
      </dgm:t>
    </dgm:pt>
    <dgm:pt modelId="{B484620A-A212-46DC-BA3D-3185D75C4164}" type="pres">
      <dgm:prSet presAssocID="{1A7A91AF-0A02-492A-A5A1-499BB9761B1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8C00C6-2A1A-4456-8BEC-ECBD6158481E}" type="pres">
      <dgm:prSet presAssocID="{BAA31404-0F60-4993-9EF2-4A9651AECFE9}" presName="parentText" presStyleLbl="node1" presStyleIdx="0" presStyleCnt="1" custLinFactNeighborX="8571" custLinFactNeighborY="-161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BFF524-DB0F-423C-B0F9-787964F6A941}" srcId="{1A7A91AF-0A02-492A-A5A1-499BB9761B13}" destId="{BAA31404-0F60-4993-9EF2-4A9651AECFE9}" srcOrd="0" destOrd="0" parTransId="{A1D5E9C8-ED8C-46BC-A951-FDDE439DBD7D}" sibTransId="{D5EEA1E5-846B-4F23-BDBD-DEADDE5ACF5D}"/>
    <dgm:cxn modelId="{7D89A872-E146-46C6-84EE-D3CB2683428D}" type="presOf" srcId="{BAA31404-0F60-4993-9EF2-4A9651AECFE9}" destId="{7E8C00C6-2A1A-4456-8BEC-ECBD6158481E}" srcOrd="0" destOrd="0" presId="urn:microsoft.com/office/officeart/2005/8/layout/vList2"/>
    <dgm:cxn modelId="{332573CB-F841-44BB-86B2-EE4218248798}" type="presOf" srcId="{1A7A91AF-0A02-492A-A5A1-499BB9761B13}" destId="{B484620A-A212-46DC-BA3D-3185D75C4164}" srcOrd="0" destOrd="0" presId="urn:microsoft.com/office/officeart/2005/8/layout/vList2"/>
    <dgm:cxn modelId="{40FA9DF1-107C-4470-977B-024CC6D8ACAD}" type="presParOf" srcId="{B484620A-A212-46DC-BA3D-3185D75C4164}" destId="{7E8C00C6-2A1A-4456-8BEC-ECBD615848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1789151-393B-472F-B8D6-C092344A45D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116683-F76E-49D7-ACB3-293F4E51E4DB}">
      <dgm:prSet/>
      <dgm:spPr>
        <a:solidFill>
          <a:schemeClr val="accent3">
            <a:lumMod val="40000"/>
            <a:lumOff val="60000"/>
          </a:schemeClr>
        </a:solidFill>
        <a:effectLst>
          <a:softEdge rad="317500"/>
        </a:effectLst>
      </dgm:spPr>
      <dgm:t>
        <a:bodyPr/>
        <a:lstStyle/>
        <a:p>
          <a:pPr algn="ctr" rtl="0"/>
          <a:r>
            <a:rPr lang="ru-RU" b="1" dirty="0" smtClean="0">
              <a:solidFill>
                <a:schemeClr val="accent2">
                  <a:lumMod val="75000"/>
                </a:schemeClr>
              </a:solidFill>
            </a:rPr>
            <a:t>Финансовая работа</a:t>
          </a:r>
          <a:endParaRPr lang="ru-RU" dirty="0">
            <a:solidFill>
              <a:schemeClr val="accent2">
                <a:lumMod val="75000"/>
              </a:schemeClr>
            </a:solidFill>
          </a:endParaRPr>
        </a:p>
      </dgm:t>
    </dgm:pt>
    <dgm:pt modelId="{A672ECC9-F2BE-4B25-8D2E-5F34BF1B7D88}" type="parTrans" cxnId="{67B65966-FEC4-4CB9-9A85-9D043DB3E117}">
      <dgm:prSet/>
      <dgm:spPr/>
      <dgm:t>
        <a:bodyPr/>
        <a:lstStyle/>
        <a:p>
          <a:endParaRPr lang="ru-RU"/>
        </a:p>
      </dgm:t>
    </dgm:pt>
    <dgm:pt modelId="{EE5A7253-3091-4AC0-94AF-9C5B660FF732}" type="sibTrans" cxnId="{67B65966-FEC4-4CB9-9A85-9D043DB3E117}">
      <dgm:prSet/>
      <dgm:spPr/>
      <dgm:t>
        <a:bodyPr/>
        <a:lstStyle/>
        <a:p>
          <a:endParaRPr lang="ru-RU"/>
        </a:p>
      </dgm:t>
    </dgm:pt>
    <dgm:pt modelId="{C5C9B83A-0F27-4BDE-B56D-CE9E8FF2FF8E}" type="pres">
      <dgm:prSet presAssocID="{71789151-393B-472F-B8D6-C092344A45D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B7D309-984C-45DD-B5F6-2B9F206D7E6B}" type="pres">
      <dgm:prSet presAssocID="{0A116683-F76E-49D7-ACB3-293F4E51E4D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B65966-FEC4-4CB9-9A85-9D043DB3E117}" srcId="{71789151-393B-472F-B8D6-C092344A45DB}" destId="{0A116683-F76E-49D7-ACB3-293F4E51E4DB}" srcOrd="0" destOrd="0" parTransId="{A672ECC9-F2BE-4B25-8D2E-5F34BF1B7D88}" sibTransId="{EE5A7253-3091-4AC0-94AF-9C5B660FF732}"/>
    <dgm:cxn modelId="{6DFB1D72-6B33-43B8-8D3B-1904B5DD8007}" type="presOf" srcId="{0A116683-F76E-49D7-ACB3-293F4E51E4DB}" destId="{75B7D309-984C-45DD-B5F6-2B9F206D7E6B}" srcOrd="0" destOrd="0" presId="urn:microsoft.com/office/officeart/2005/8/layout/vList2"/>
    <dgm:cxn modelId="{6EC3E069-68E8-41F3-B180-9D07E3EBFBE3}" type="presOf" srcId="{71789151-393B-472F-B8D6-C092344A45DB}" destId="{C5C9B83A-0F27-4BDE-B56D-CE9E8FF2FF8E}" srcOrd="0" destOrd="0" presId="urn:microsoft.com/office/officeart/2005/8/layout/vList2"/>
    <dgm:cxn modelId="{282379CA-C064-4399-B0F2-F6CE6F9CE060}" type="presParOf" srcId="{C5C9B83A-0F27-4BDE-B56D-CE9E8FF2FF8E}" destId="{75B7D309-984C-45DD-B5F6-2B9F206D7E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B65F6C5-0D44-458B-B094-91F3C55BDF9C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E4DB68-174C-4D81-AC65-5EABABD491C1}">
      <dgm:prSet custT="1"/>
      <dgm:spPr>
        <a:solidFill>
          <a:schemeClr val="accent3">
            <a:lumMod val="40000"/>
            <a:lumOff val="60000"/>
          </a:schemeClr>
        </a:solidFill>
        <a:effectLst>
          <a:softEdge rad="127000"/>
        </a:effectLst>
      </dgm:spPr>
      <dgm:t>
        <a:bodyPr/>
        <a:lstStyle/>
        <a:p>
          <a:pPr algn="ctr" rtl="0"/>
          <a:r>
            <a:rPr lang="ru-RU" sz="1400" b="1" dirty="0" smtClean="0">
              <a:solidFill>
                <a:schemeClr val="accent2">
                  <a:lumMod val="75000"/>
                </a:schemeClr>
              </a:solidFill>
            </a:rPr>
            <a:t>Финансовую основу первичной профсоюзной организации составляют членские профсоюзные взносы. </a:t>
          </a:r>
          <a:endParaRPr lang="ru-RU" sz="1400" b="1" dirty="0">
            <a:solidFill>
              <a:schemeClr val="accent2">
                <a:lumMod val="75000"/>
              </a:schemeClr>
            </a:solidFill>
          </a:endParaRPr>
        </a:p>
      </dgm:t>
    </dgm:pt>
    <dgm:pt modelId="{7A878B00-D886-428D-AD37-BF58A3538064}" type="parTrans" cxnId="{4909A3EA-5FC3-41C6-8EE6-55E82CDC5649}">
      <dgm:prSet/>
      <dgm:spPr/>
      <dgm:t>
        <a:bodyPr/>
        <a:lstStyle/>
        <a:p>
          <a:endParaRPr lang="ru-RU"/>
        </a:p>
      </dgm:t>
    </dgm:pt>
    <dgm:pt modelId="{C8C1B6E0-EE4B-44CF-8BAC-4678776AA284}" type="sibTrans" cxnId="{4909A3EA-5FC3-41C6-8EE6-55E82CDC5649}">
      <dgm:prSet/>
      <dgm:spPr/>
      <dgm:t>
        <a:bodyPr/>
        <a:lstStyle/>
        <a:p>
          <a:endParaRPr lang="ru-RU"/>
        </a:p>
      </dgm:t>
    </dgm:pt>
    <dgm:pt modelId="{F7B53368-E1DB-450F-871C-84A2DCEEC20F}" type="pres">
      <dgm:prSet presAssocID="{4B65F6C5-0D44-458B-B094-91F3C55BDF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29653B-5211-4247-B277-07F1F87A2817}" type="pres">
      <dgm:prSet presAssocID="{B4E4DB68-174C-4D81-AC65-5EABABD491C1}" presName="parentText" presStyleLbl="node1" presStyleIdx="0" presStyleCnt="1" custScaleY="2054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2A5770-5D4C-4C13-819C-3923168954B6}" type="presOf" srcId="{B4E4DB68-174C-4D81-AC65-5EABABD491C1}" destId="{3529653B-5211-4247-B277-07F1F87A2817}" srcOrd="0" destOrd="0" presId="urn:microsoft.com/office/officeart/2005/8/layout/vList2"/>
    <dgm:cxn modelId="{4909A3EA-5FC3-41C6-8EE6-55E82CDC5649}" srcId="{4B65F6C5-0D44-458B-B094-91F3C55BDF9C}" destId="{B4E4DB68-174C-4D81-AC65-5EABABD491C1}" srcOrd="0" destOrd="0" parTransId="{7A878B00-D886-428D-AD37-BF58A3538064}" sibTransId="{C8C1B6E0-EE4B-44CF-8BAC-4678776AA284}"/>
    <dgm:cxn modelId="{E607E101-5761-48F3-867B-8DF15158A92B}" type="presOf" srcId="{4B65F6C5-0D44-458B-B094-91F3C55BDF9C}" destId="{F7B53368-E1DB-450F-871C-84A2DCEEC20F}" srcOrd="0" destOrd="0" presId="urn:microsoft.com/office/officeart/2005/8/layout/vList2"/>
    <dgm:cxn modelId="{947CD225-5635-4C11-B76B-B8A0D5B7AC05}" type="presParOf" srcId="{F7B53368-E1DB-450F-871C-84A2DCEEC20F}" destId="{3529653B-5211-4247-B277-07F1F87A281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5D07542-6C58-414A-916B-8FC45A393D1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02A0242-129A-436C-B1C7-75BE44844BE4}">
      <dgm:prSet custT="1"/>
      <dgm:spPr>
        <a:solidFill>
          <a:srgbClr val="00B050"/>
        </a:solidFill>
      </dgm:spPr>
      <dgm:t>
        <a:bodyPr lIns="0"/>
        <a:lstStyle/>
        <a:p>
          <a:pPr rtl="0"/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Расходование средств проходило по следующим статьям: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AA7C40E-7769-41E2-94D5-3433693884E9}" type="parTrans" cxnId="{AE71831A-F815-4D13-A759-851DE152EF3D}">
      <dgm:prSet/>
      <dgm:spPr/>
      <dgm:t>
        <a:bodyPr/>
        <a:lstStyle/>
        <a:p>
          <a:endParaRPr lang="ru-RU"/>
        </a:p>
      </dgm:t>
    </dgm:pt>
    <dgm:pt modelId="{DEFCE217-AE5C-4585-9727-76284071B335}" type="sibTrans" cxnId="{AE71831A-F815-4D13-A759-851DE152EF3D}">
      <dgm:prSet/>
      <dgm:spPr/>
      <dgm:t>
        <a:bodyPr/>
        <a:lstStyle/>
        <a:p>
          <a:endParaRPr lang="ru-RU"/>
        </a:p>
      </dgm:t>
    </dgm:pt>
    <dgm:pt modelId="{E481DD1A-725D-4558-B1FE-7B00EFC4CAEA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ln w="19050">
          <a:solidFill>
            <a:srgbClr val="00B050"/>
          </a:solidFill>
        </a:ln>
        <a:effectLst/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Приобретение  новогодних  подарков для детей членов Профсоюза;</a:t>
          </a:r>
          <a:endParaRPr lang="ru-RU" sz="16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738978B-863C-46DB-B6AA-F9D500287387}" type="parTrans" cxnId="{03185116-59E6-4E45-9AC6-9468F46A93B6}">
      <dgm:prSet/>
      <dgm:spPr/>
      <dgm:t>
        <a:bodyPr/>
        <a:lstStyle/>
        <a:p>
          <a:endParaRPr lang="ru-RU"/>
        </a:p>
      </dgm:t>
    </dgm:pt>
    <dgm:pt modelId="{2EDC88FD-3E5F-4550-8598-454E2698389E}" type="sibTrans" cxnId="{03185116-59E6-4E45-9AC6-9468F46A93B6}">
      <dgm:prSet/>
      <dgm:spPr/>
      <dgm:t>
        <a:bodyPr/>
        <a:lstStyle/>
        <a:p>
          <a:endParaRPr lang="ru-RU"/>
        </a:p>
      </dgm:t>
    </dgm:pt>
    <dgm:pt modelId="{2CA8F733-B318-40C8-8023-B38F44147AAB}">
      <dgm:prSet custT="1"/>
      <dgm:spPr>
        <a:ln w="19050">
          <a:solidFill>
            <a:srgbClr val="00B050"/>
          </a:solidFill>
        </a:ln>
        <a:effectLst/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Организация юбилеев и праздников; </a:t>
          </a:r>
          <a:endParaRPr lang="ru-RU" sz="16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3A1DDD-A4E3-4568-822B-DB47CC7194A6}" type="parTrans" cxnId="{673ED25F-22CC-46FF-9096-4029D909ACCC}">
      <dgm:prSet/>
      <dgm:spPr/>
      <dgm:t>
        <a:bodyPr/>
        <a:lstStyle/>
        <a:p>
          <a:endParaRPr lang="ru-RU"/>
        </a:p>
      </dgm:t>
    </dgm:pt>
    <dgm:pt modelId="{5A769E55-8698-4E49-9DA1-16ADBDB67464}" type="sibTrans" cxnId="{673ED25F-22CC-46FF-9096-4029D909ACCC}">
      <dgm:prSet/>
      <dgm:spPr/>
      <dgm:t>
        <a:bodyPr/>
        <a:lstStyle/>
        <a:p>
          <a:endParaRPr lang="ru-RU"/>
        </a:p>
      </dgm:t>
    </dgm:pt>
    <dgm:pt modelId="{226BA5DF-A0C6-4F35-B254-F3FCFFCA9400}">
      <dgm:prSet custT="1"/>
      <dgm:spPr>
        <a:ln w="19050">
          <a:solidFill>
            <a:srgbClr val="00B050"/>
          </a:solidFill>
        </a:ln>
        <a:effectLst/>
      </dgm:spPr>
      <dgm:t>
        <a:bodyPr/>
        <a:lstStyle/>
        <a:p>
          <a:pPr rtl="0"/>
          <a:r>
            <a:rPr lang="ru-RU" sz="16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Оказание материальной помощи и поддержки членам Профсоюза согласно Положению о материальной помощи.</a:t>
          </a:r>
          <a:endParaRPr lang="ru-RU" sz="16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C60AACF-B862-43EE-A4A4-3AA9A8B8CC7F}" type="parTrans" cxnId="{D92A3BF6-1D4C-4E3E-B278-779141FFD323}">
      <dgm:prSet/>
      <dgm:spPr/>
      <dgm:t>
        <a:bodyPr/>
        <a:lstStyle/>
        <a:p>
          <a:endParaRPr lang="ru-RU"/>
        </a:p>
      </dgm:t>
    </dgm:pt>
    <dgm:pt modelId="{AD093EFC-360E-44AE-8499-9A9133C7D8C3}" type="sibTrans" cxnId="{D92A3BF6-1D4C-4E3E-B278-779141FFD323}">
      <dgm:prSet/>
      <dgm:spPr/>
      <dgm:t>
        <a:bodyPr/>
        <a:lstStyle/>
        <a:p>
          <a:endParaRPr lang="ru-RU"/>
        </a:p>
      </dgm:t>
    </dgm:pt>
    <dgm:pt modelId="{C6573C8A-EE3B-4C15-AD0B-D1CF1A58E4EC}" type="pres">
      <dgm:prSet presAssocID="{25D07542-6C58-414A-916B-8FC45A393D1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0273D2-045A-42CB-BFA6-15E8ACC6493F}" type="pres">
      <dgm:prSet presAssocID="{F02A0242-129A-436C-B1C7-75BE44844BE4}" presName="linNode" presStyleCnt="0"/>
      <dgm:spPr/>
    </dgm:pt>
    <dgm:pt modelId="{906C242B-7CB2-46BD-B244-3D2EE7B78364}" type="pres">
      <dgm:prSet presAssocID="{F02A0242-129A-436C-B1C7-75BE44844BE4}" presName="parentText" presStyleLbl="node1" presStyleIdx="0" presStyleCnt="1" custScaleX="825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91684-92E9-4319-AD5F-AD5457B63446}" type="pres">
      <dgm:prSet presAssocID="{F02A0242-129A-436C-B1C7-75BE44844BE4}" presName="descendantText" presStyleLbl="alignAccFollowNode1" presStyleIdx="0" presStyleCnt="1" custScaleX="121377" custScaleY="113743" custLinFactNeighborX="84" custLinFactNeighborY="18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F373282-0894-43B7-A149-BB1D06B4A2B7}" type="presOf" srcId="{F02A0242-129A-436C-B1C7-75BE44844BE4}" destId="{906C242B-7CB2-46BD-B244-3D2EE7B78364}" srcOrd="0" destOrd="0" presId="urn:microsoft.com/office/officeart/2005/8/layout/vList5"/>
    <dgm:cxn modelId="{B8E9B633-B54A-4143-A93C-6B6339885F4B}" type="presOf" srcId="{226BA5DF-A0C6-4F35-B254-F3FCFFCA9400}" destId="{E2391684-92E9-4319-AD5F-AD5457B63446}" srcOrd="0" destOrd="2" presId="urn:microsoft.com/office/officeart/2005/8/layout/vList5"/>
    <dgm:cxn modelId="{D92A3BF6-1D4C-4E3E-B278-779141FFD323}" srcId="{F02A0242-129A-436C-B1C7-75BE44844BE4}" destId="{226BA5DF-A0C6-4F35-B254-F3FCFFCA9400}" srcOrd="2" destOrd="0" parTransId="{AC60AACF-B862-43EE-A4A4-3AA9A8B8CC7F}" sibTransId="{AD093EFC-360E-44AE-8499-9A9133C7D8C3}"/>
    <dgm:cxn modelId="{209D861D-A195-4C36-9D95-A8F493F56E09}" type="presOf" srcId="{25D07542-6C58-414A-916B-8FC45A393D1B}" destId="{C6573C8A-EE3B-4C15-AD0B-D1CF1A58E4EC}" srcOrd="0" destOrd="0" presId="urn:microsoft.com/office/officeart/2005/8/layout/vList5"/>
    <dgm:cxn modelId="{1D8D9B12-4458-400F-A423-258E9E031228}" type="presOf" srcId="{2CA8F733-B318-40C8-8023-B38F44147AAB}" destId="{E2391684-92E9-4319-AD5F-AD5457B63446}" srcOrd="0" destOrd="1" presId="urn:microsoft.com/office/officeart/2005/8/layout/vList5"/>
    <dgm:cxn modelId="{673ED25F-22CC-46FF-9096-4029D909ACCC}" srcId="{F02A0242-129A-436C-B1C7-75BE44844BE4}" destId="{2CA8F733-B318-40C8-8023-B38F44147AAB}" srcOrd="1" destOrd="0" parTransId="{503A1DDD-A4E3-4568-822B-DB47CC7194A6}" sibTransId="{5A769E55-8698-4E49-9DA1-16ADBDB67464}"/>
    <dgm:cxn modelId="{03185116-59E6-4E45-9AC6-9468F46A93B6}" srcId="{F02A0242-129A-436C-B1C7-75BE44844BE4}" destId="{E481DD1A-725D-4558-B1FE-7B00EFC4CAEA}" srcOrd="0" destOrd="0" parTransId="{2738978B-863C-46DB-B6AA-F9D500287387}" sibTransId="{2EDC88FD-3E5F-4550-8598-454E2698389E}"/>
    <dgm:cxn modelId="{7BB80DDA-56D9-4F75-9D60-06277E3D9BFF}" type="presOf" srcId="{E481DD1A-725D-4558-B1FE-7B00EFC4CAEA}" destId="{E2391684-92E9-4319-AD5F-AD5457B63446}" srcOrd="0" destOrd="0" presId="urn:microsoft.com/office/officeart/2005/8/layout/vList5"/>
    <dgm:cxn modelId="{AE71831A-F815-4D13-A759-851DE152EF3D}" srcId="{25D07542-6C58-414A-916B-8FC45A393D1B}" destId="{F02A0242-129A-436C-B1C7-75BE44844BE4}" srcOrd="0" destOrd="0" parTransId="{BAA7C40E-7769-41E2-94D5-3433693884E9}" sibTransId="{DEFCE217-AE5C-4585-9727-76284071B335}"/>
    <dgm:cxn modelId="{59B5CBD6-66B6-49B3-948C-F070E1717AC0}" type="presParOf" srcId="{C6573C8A-EE3B-4C15-AD0B-D1CF1A58E4EC}" destId="{F40273D2-045A-42CB-BFA6-15E8ACC6493F}" srcOrd="0" destOrd="0" presId="urn:microsoft.com/office/officeart/2005/8/layout/vList5"/>
    <dgm:cxn modelId="{6B3567EA-E0E2-4004-9FE5-EC597BB7DCFD}" type="presParOf" srcId="{F40273D2-045A-42CB-BFA6-15E8ACC6493F}" destId="{906C242B-7CB2-46BD-B244-3D2EE7B78364}" srcOrd="0" destOrd="0" presId="urn:microsoft.com/office/officeart/2005/8/layout/vList5"/>
    <dgm:cxn modelId="{1A2DFDA2-E44E-46DE-B4E8-43DE40BAFF53}" type="presParOf" srcId="{F40273D2-045A-42CB-BFA6-15E8ACC6493F}" destId="{E2391684-92E9-4319-AD5F-AD5457B6344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1AFB135-2ED7-41ED-8CE0-97B279E0F8FA}" type="doc">
      <dgm:prSet loTypeId="urn:microsoft.com/office/officeart/2005/8/layout/vList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65EBDB-383B-40AE-A8E7-4E409A2AB4F4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0"/>
          <a:r>
            <a:rPr lang="ru-RU" b="1" dirty="0" smtClean="0"/>
            <a:t>За отчётный период</a:t>
          </a:r>
          <a:r>
            <a:rPr lang="ru-RU" b="1" i="1" dirty="0" smtClean="0"/>
            <a:t> </a:t>
          </a:r>
          <a:r>
            <a:rPr lang="ru-RU" b="1" dirty="0" smtClean="0"/>
            <a:t>израсходовано:</a:t>
          </a:r>
          <a:endParaRPr lang="ru-RU" b="1" dirty="0"/>
        </a:p>
      </dgm:t>
    </dgm:pt>
    <dgm:pt modelId="{38C10A4C-4BD8-4180-8E68-D39EE65EB0C5}" type="parTrans" cxnId="{B0003032-F9E8-49C2-A936-F9E53AEA3EBE}">
      <dgm:prSet/>
      <dgm:spPr/>
      <dgm:t>
        <a:bodyPr/>
        <a:lstStyle/>
        <a:p>
          <a:endParaRPr lang="ru-RU"/>
        </a:p>
      </dgm:t>
    </dgm:pt>
    <dgm:pt modelId="{4ACA054E-2668-44D0-BF66-2C328C0752B7}" type="sibTrans" cxnId="{B0003032-F9E8-49C2-A936-F9E53AEA3EBE}">
      <dgm:prSet/>
      <dgm:spPr/>
      <dgm:t>
        <a:bodyPr/>
        <a:lstStyle/>
        <a:p>
          <a:endParaRPr lang="ru-RU"/>
        </a:p>
      </dgm:t>
    </dgm:pt>
    <dgm:pt modelId="{55C59C0C-5D14-4883-9BAD-1EE70E35B01B}">
      <dgm:prSet/>
      <dgm:spPr>
        <a:gradFill flip="none" rotWithShape="0">
          <a:gsLst>
            <a:gs pos="0">
              <a:schemeClr val="accent2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2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2">
                <a:lumMod val="60000"/>
                <a:lumOff val="40000"/>
                <a:shade val="100000"/>
                <a:satMod val="115000"/>
              </a:schemeClr>
            </a:gs>
          </a:gsLst>
          <a:lin ang="10800000" scaled="1"/>
          <a:tileRect/>
        </a:gradFill>
      </dgm:spPr>
      <dgm:t>
        <a:bodyPr/>
        <a:lstStyle/>
        <a:p>
          <a:pPr rtl="0"/>
          <a:r>
            <a:rPr lang="ru-RU" b="1" dirty="0" smtClean="0"/>
            <a:t>на проведение праздников, вечеров отдыха для членов Профсоюза –</a:t>
          </a:r>
        </a:p>
        <a:p>
          <a:pPr rtl="0"/>
          <a:r>
            <a:rPr lang="ru-RU" b="1" dirty="0" smtClean="0"/>
            <a:t>более 20000 рублей;</a:t>
          </a:r>
          <a:endParaRPr lang="ru-RU" b="1" dirty="0"/>
        </a:p>
      </dgm:t>
    </dgm:pt>
    <dgm:pt modelId="{CDA5864C-3FA3-4210-8AB9-E5BA21520199}" type="parTrans" cxnId="{76D71454-FAE9-4CA4-8499-2F65BE9D8745}">
      <dgm:prSet/>
      <dgm:spPr/>
      <dgm:t>
        <a:bodyPr/>
        <a:lstStyle/>
        <a:p>
          <a:endParaRPr lang="ru-RU"/>
        </a:p>
      </dgm:t>
    </dgm:pt>
    <dgm:pt modelId="{86835C11-6487-44DC-B6F3-694068276F06}" type="sibTrans" cxnId="{76D71454-FAE9-4CA4-8499-2F65BE9D8745}">
      <dgm:prSet/>
      <dgm:spPr/>
      <dgm:t>
        <a:bodyPr/>
        <a:lstStyle/>
        <a:p>
          <a:endParaRPr lang="ru-RU"/>
        </a:p>
      </dgm:t>
    </dgm:pt>
    <dgm:pt modelId="{9CB4A19E-DD94-4648-9337-AB30463C098B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pPr rtl="0"/>
          <a:r>
            <a:rPr lang="ru-RU" b="1" dirty="0" smtClean="0"/>
            <a:t>Профсоюзным комитетом были организованы поздравления юбиляров – </a:t>
          </a:r>
          <a:r>
            <a:rPr lang="ru-RU" b="1" dirty="0" smtClean="0"/>
            <a:t>3 000 </a:t>
          </a:r>
          <a:r>
            <a:rPr lang="ru-RU" b="1" dirty="0" smtClean="0"/>
            <a:t>рублей; </a:t>
          </a:r>
          <a:endParaRPr lang="ru-RU" b="1" dirty="0"/>
        </a:p>
      </dgm:t>
    </dgm:pt>
    <dgm:pt modelId="{7F33706A-8D8A-4BCE-9F56-5ACAE2C750C0}" type="parTrans" cxnId="{327FFEA1-24AD-4F77-8963-0060F983EF13}">
      <dgm:prSet/>
      <dgm:spPr/>
      <dgm:t>
        <a:bodyPr/>
        <a:lstStyle/>
        <a:p>
          <a:endParaRPr lang="ru-RU"/>
        </a:p>
      </dgm:t>
    </dgm:pt>
    <dgm:pt modelId="{47BC088E-24E2-4AAF-82F3-4F8FCD10FF96}" type="sibTrans" cxnId="{327FFEA1-24AD-4F77-8963-0060F983EF13}">
      <dgm:prSet/>
      <dgm:spPr/>
      <dgm:t>
        <a:bodyPr/>
        <a:lstStyle/>
        <a:p>
          <a:endParaRPr lang="ru-RU"/>
        </a:p>
      </dgm:t>
    </dgm:pt>
    <dgm:pt modelId="{D5E1E4CF-1515-4E8B-B590-0958EC4D05A7}">
      <dgm:prSet/>
      <dgm:spPr>
        <a:gradFill flip="none" rotWithShape="0">
          <a:gsLst>
            <a:gs pos="0">
              <a:schemeClr val="accent4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4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4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rtl="0"/>
          <a:r>
            <a:rPr lang="ru-RU" b="1" dirty="0" smtClean="0"/>
            <a:t>на оказание материальной помощи членам Профсоюза – </a:t>
          </a:r>
          <a:r>
            <a:rPr lang="ru-RU" b="1" dirty="0" smtClean="0"/>
            <a:t>10 000рублей</a:t>
          </a:r>
          <a:r>
            <a:rPr lang="ru-RU" b="1" dirty="0" smtClean="0"/>
            <a:t>;</a:t>
          </a:r>
          <a:endParaRPr lang="ru-RU" b="1" dirty="0"/>
        </a:p>
      </dgm:t>
    </dgm:pt>
    <dgm:pt modelId="{3C1B6E1B-6600-472F-9355-65E05B5409A3}" type="parTrans" cxnId="{741BC5BA-786D-4E41-AC95-D9154430CBE2}">
      <dgm:prSet/>
      <dgm:spPr/>
      <dgm:t>
        <a:bodyPr/>
        <a:lstStyle/>
        <a:p>
          <a:endParaRPr lang="ru-RU"/>
        </a:p>
      </dgm:t>
    </dgm:pt>
    <dgm:pt modelId="{81E409FC-5BF2-49D9-8859-3DA7AB80004E}" type="sibTrans" cxnId="{741BC5BA-786D-4E41-AC95-D9154430CBE2}">
      <dgm:prSet/>
      <dgm:spPr/>
      <dgm:t>
        <a:bodyPr/>
        <a:lstStyle/>
        <a:p>
          <a:endParaRPr lang="ru-RU"/>
        </a:p>
      </dgm:t>
    </dgm:pt>
    <dgm:pt modelId="{D3843A0F-3B37-416E-B0C2-F16CC16D377F}">
      <dgm:prSet/>
      <dgm:spPr>
        <a:gradFill flip="none" rotWithShape="0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pPr rtl="0"/>
          <a:r>
            <a:rPr lang="ru-RU" b="1" dirty="0" smtClean="0"/>
            <a:t>на новый </a:t>
          </a:r>
          <a:r>
            <a:rPr lang="ru-RU" b="1" dirty="0" smtClean="0"/>
            <a:t>год </a:t>
          </a:r>
          <a:r>
            <a:rPr lang="ru-RU" b="1" dirty="0" smtClean="0"/>
            <a:t>сладкие подарки </a:t>
          </a:r>
          <a:r>
            <a:rPr lang="ru-RU" b="1" dirty="0" smtClean="0"/>
            <a:t>членам </a:t>
          </a:r>
          <a:r>
            <a:rPr lang="ru-RU" b="1" dirty="0" smtClean="0"/>
            <a:t>профсоюзной организации – более </a:t>
          </a:r>
          <a:r>
            <a:rPr lang="ru-RU" b="1" dirty="0" smtClean="0"/>
            <a:t>70 </a:t>
          </a:r>
          <a:r>
            <a:rPr lang="ru-RU" b="1" dirty="0" smtClean="0"/>
            <a:t>штук .</a:t>
          </a:r>
          <a:endParaRPr lang="ru-RU" b="1" dirty="0"/>
        </a:p>
      </dgm:t>
    </dgm:pt>
    <dgm:pt modelId="{594A4731-69D9-4D25-8EE4-E8522C3D3563}" type="parTrans" cxnId="{C4E591CB-26AC-40DE-BD29-51CBFC12C6D5}">
      <dgm:prSet/>
      <dgm:spPr/>
      <dgm:t>
        <a:bodyPr/>
        <a:lstStyle/>
        <a:p>
          <a:endParaRPr lang="ru-RU"/>
        </a:p>
      </dgm:t>
    </dgm:pt>
    <dgm:pt modelId="{3FD55AED-DC96-48C4-A83E-61965B248773}" type="sibTrans" cxnId="{C4E591CB-26AC-40DE-BD29-51CBFC12C6D5}">
      <dgm:prSet/>
      <dgm:spPr/>
      <dgm:t>
        <a:bodyPr/>
        <a:lstStyle/>
        <a:p>
          <a:endParaRPr lang="ru-RU"/>
        </a:p>
      </dgm:t>
    </dgm:pt>
    <dgm:pt modelId="{E6D906D7-1137-499C-AFAB-3E7216E586D8}">
      <dgm:prSet/>
      <dgm:spPr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b="1" dirty="0" smtClean="0"/>
            <a:t>Итого: 32 0000 рублей</a:t>
          </a:r>
          <a:r>
            <a:rPr lang="ru-RU" dirty="0" smtClean="0"/>
            <a:t>.</a:t>
          </a:r>
          <a:endParaRPr lang="ru-RU" dirty="0"/>
        </a:p>
      </dgm:t>
    </dgm:pt>
    <dgm:pt modelId="{CA65D45D-A27F-41F3-8DD7-F33C3653683B}" type="parTrans" cxnId="{E2023244-88C4-415C-A45E-E840F51D3C44}">
      <dgm:prSet/>
      <dgm:spPr/>
      <dgm:t>
        <a:bodyPr/>
        <a:lstStyle/>
        <a:p>
          <a:endParaRPr lang="ru-RU"/>
        </a:p>
      </dgm:t>
    </dgm:pt>
    <dgm:pt modelId="{53471DCE-07B8-4AC5-AF15-E164C0E4AF46}" type="sibTrans" cxnId="{E2023244-88C4-415C-A45E-E840F51D3C44}">
      <dgm:prSet/>
      <dgm:spPr/>
      <dgm:t>
        <a:bodyPr/>
        <a:lstStyle/>
        <a:p>
          <a:endParaRPr lang="ru-RU"/>
        </a:p>
      </dgm:t>
    </dgm:pt>
    <dgm:pt modelId="{931FD967-99AD-47C0-A61A-F8C1C91D0F98}" type="pres">
      <dgm:prSet presAssocID="{F1AFB135-2ED7-41ED-8CE0-97B279E0F8F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9083E96-D36C-496D-B32B-2339EABC5740}" type="pres">
      <dgm:prSet presAssocID="{E865EBDB-383B-40AE-A8E7-4E409A2AB4F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273BA0-E073-4F62-BAC6-132E6678D6A7}" type="pres">
      <dgm:prSet presAssocID="{4ACA054E-2668-44D0-BF66-2C328C0752B7}" presName="spacer" presStyleCnt="0"/>
      <dgm:spPr/>
    </dgm:pt>
    <dgm:pt modelId="{D2DABD05-0252-442F-9F0C-616552A718EF}" type="pres">
      <dgm:prSet presAssocID="{55C59C0C-5D14-4883-9BAD-1EE70E35B01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A6E45-8949-4278-8C5F-B733EE7BD5C2}" type="pres">
      <dgm:prSet presAssocID="{86835C11-6487-44DC-B6F3-694068276F06}" presName="spacer" presStyleCnt="0"/>
      <dgm:spPr/>
    </dgm:pt>
    <dgm:pt modelId="{7CFB05C8-64F7-4B64-A1A1-BB7E5CB65ED6}" type="pres">
      <dgm:prSet presAssocID="{9CB4A19E-DD94-4648-9337-AB30463C098B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D09004-7A8F-4DFF-8DCB-EB7C0AB7CF1A}" type="pres">
      <dgm:prSet presAssocID="{47BC088E-24E2-4AAF-82F3-4F8FCD10FF96}" presName="spacer" presStyleCnt="0"/>
      <dgm:spPr/>
    </dgm:pt>
    <dgm:pt modelId="{433C1DF1-CC6A-43D9-BAC3-F18E95FEE35B}" type="pres">
      <dgm:prSet presAssocID="{D5E1E4CF-1515-4E8B-B590-0958EC4D05A7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3D53E-52E6-4F16-A7A4-873A487328C9}" type="pres">
      <dgm:prSet presAssocID="{81E409FC-5BF2-49D9-8859-3DA7AB80004E}" presName="spacer" presStyleCnt="0"/>
      <dgm:spPr/>
    </dgm:pt>
    <dgm:pt modelId="{508FCC60-7650-4961-ABEE-45A09C890260}" type="pres">
      <dgm:prSet presAssocID="{D3843A0F-3B37-416E-B0C2-F16CC16D377F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F5A32-2F31-4C66-B4E3-CD3D9B20B5E0}" type="pres">
      <dgm:prSet presAssocID="{3FD55AED-DC96-48C4-A83E-61965B248773}" presName="spacer" presStyleCnt="0"/>
      <dgm:spPr/>
    </dgm:pt>
    <dgm:pt modelId="{28DA946A-F294-42F2-A970-C600A1750F39}" type="pres">
      <dgm:prSet presAssocID="{E6D906D7-1137-499C-AFAB-3E7216E586D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773434-4CC6-4C75-8D3A-6C03F2434FE9}" type="presOf" srcId="{F1AFB135-2ED7-41ED-8CE0-97B279E0F8FA}" destId="{931FD967-99AD-47C0-A61A-F8C1C91D0F98}" srcOrd="0" destOrd="0" presId="urn:microsoft.com/office/officeart/2005/8/layout/vList2"/>
    <dgm:cxn modelId="{43355962-39D4-4786-A866-B1EA553AED67}" type="presOf" srcId="{D5E1E4CF-1515-4E8B-B590-0958EC4D05A7}" destId="{433C1DF1-CC6A-43D9-BAC3-F18E95FEE35B}" srcOrd="0" destOrd="0" presId="urn:microsoft.com/office/officeart/2005/8/layout/vList2"/>
    <dgm:cxn modelId="{C4E591CB-26AC-40DE-BD29-51CBFC12C6D5}" srcId="{F1AFB135-2ED7-41ED-8CE0-97B279E0F8FA}" destId="{D3843A0F-3B37-416E-B0C2-F16CC16D377F}" srcOrd="4" destOrd="0" parTransId="{594A4731-69D9-4D25-8EE4-E8522C3D3563}" sibTransId="{3FD55AED-DC96-48C4-A83E-61965B248773}"/>
    <dgm:cxn modelId="{327FFEA1-24AD-4F77-8963-0060F983EF13}" srcId="{F1AFB135-2ED7-41ED-8CE0-97B279E0F8FA}" destId="{9CB4A19E-DD94-4648-9337-AB30463C098B}" srcOrd="2" destOrd="0" parTransId="{7F33706A-8D8A-4BCE-9F56-5ACAE2C750C0}" sibTransId="{47BC088E-24E2-4AAF-82F3-4F8FCD10FF96}"/>
    <dgm:cxn modelId="{E2023244-88C4-415C-A45E-E840F51D3C44}" srcId="{F1AFB135-2ED7-41ED-8CE0-97B279E0F8FA}" destId="{E6D906D7-1137-499C-AFAB-3E7216E586D8}" srcOrd="5" destOrd="0" parTransId="{CA65D45D-A27F-41F3-8DD7-F33C3653683B}" sibTransId="{53471DCE-07B8-4AC5-AF15-E164C0E4AF46}"/>
    <dgm:cxn modelId="{ED9950D5-5551-4D1A-A7D4-27BEEC038E87}" type="presOf" srcId="{D3843A0F-3B37-416E-B0C2-F16CC16D377F}" destId="{508FCC60-7650-4961-ABEE-45A09C890260}" srcOrd="0" destOrd="0" presId="urn:microsoft.com/office/officeart/2005/8/layout/vList2"/>
    <dgm:cxn modelId="{FEAEB964-6B94-41E9-93C2-9A70D6919C4C}" type="presOf" srcId="{55C59C0C-5D14-4883-9BAD-1EE70E35B01B}" destId="{D2DABD05-0252-442F-9F0C-616552A718EF}" srcOrd="0" destOrd="0" presId="urn:microsoft.com/office/officeart/2005/8/layout/vList2"/>
    <dgm:cxn modelId="{76D71454-FAE9-4CA4-8499-2F65BE9D8745}" srcId="{F1AFB135-2ED7-41ED-8CE0-97B279E0F8FA}" destId="{55C59C0C-5D14-4883-9BAD-1EE70E35B01B}" srcOrd="1" destOrd="0" parTransId="{CDA5864C-3FA3-4210-8AB9-E5BA21520199}" sibTransId="{86835C11-6487-44DC-B6F3-694068276F06}"/>
    <dgm:cxn modelId="{5FC2E350-D31E-46E4-B57B-4D21EEBE513D}" type="presOf" srcId="{E6D906D7-1137-499C-AFAB-3E7216E586D8}" destId="{28DA946A-F294-42F2-A970-C600A1750F39}" srcOrd="0" destOrd="0" presId="urn:microsoft.com/office/officeart/2005/8/layout/vList2"/>
    <dgm:cxn modelId="{741BC5BA-786D-4E41-AC95-D9154430CBE2}" srcId="{F1AFB135-2ED7-41ED-8CE0-97B279E0F8FA}" destId="{D5E1E4CF-1515-4E8B-B590-0958EC4D05A7}" srcOrd="3" destOrd="0" parTransId="{3C1B6E1B-6600-472F-9355-65E05B5409A3}" sibTransId="{81E409FC-5BF2-49D9-8859-3DA7AB80004E}"/>
    <dgm:cxn modelId="{558962AC-E2D9-49F7-902B-5433ACF80F53}" type="presOf" srcId="{9CB4A19E-DD94-4648-9337-AB30463C098B}" destId="{7CFB05C8-64F7-4B64-A1A1-BB7E5CB65ED6}" srcOrd="0" destOrd="0" presId="urn:microsoft.com/office/officeart/2005/8/layout/vList2"/>
    <dgm:cxn modelId="{60523462-1010-419C-B2D2-240250265ECF}" type="presOf" srcId="{E865EBDB-383B-40AE-A8E7-4E409A2AB4F4}" destId="{29083E96-D36C-496D-B32B-2339EABC5740}" srcOrd="0" destOrd="0" presId="urn:microsoft.com/office/officeart/2005/8/layout/vList2"/>
    <dgm:cxn modelId="{B0003032-F9E8-49C2-A936-F9E53AEA3EBE}" srcId="{F1AFB135-2ED7-41ED-8CE0-97B279E0F8FA}" destId="{E865EBDB-383B-40AE-A8E7-4E409A2AB4F4}" srcOrd="0" destOrd="0" parTransId="{38C10A4C-4BD8-4180-8E68-D39EE65EB0C5}" sibTransId="{4ACA054E-2668-44D0-BF66-2C328C0752B7}"/>
    <dgm:cxn modelId="{024D3499-9A38-446A-8C2F-410D20A36B60}" type="presParOf" srcId="{931FD967-99AD-47C0-A61A-F8C1C91D0F98}" destId="{29083E96-D36C-496D-B32B-2339EABC5740}" srcOrd="0" destOrd="0" presId="urn:microsoft.com/office/officeart/2005/8/layout/vList2"/>
    <dgm:cxn modelId="{F014756A-1AC0-4937-BA43-F0CAC86E5529}" type="presParOf" srcId="{931FD967-99AD-47C0-A61A-F8C1C91D0F98}" destId="{90273BA0-E073-4F62-BAC6-132E6678D6A7}" srcOrd="1" destOrd="0" presId="urn:microsoft.com/office/officeart/2005/8/layout/vList2"/>
    <dgm:cxn modelId="{0DE753CE-5E99-4D46-B5FC-E5CFF5F1B555}" type="presParOf" srcId="{931FD967-99AD-47C0-A61A-F8C1C91D0F98}" destId="{D2DABD05-0252-442F-9F0C-616552A718EF}" srcOrd="2" destOrd="0" presId="urn:microsoft.com/office/officeart/2005/8/layout/vList2"/>
    <dgm:cxn modelId="{4B9726EB-4BCD-4F04-81E4-1C84213B887F}" type="presParOf" srcId="{931FD967-99AD-47C0-A61A-F8C1C91D0F98}" destId="{F35A6E45-8949-4278-8C5F-B733EE7BD5C2}" srcOrd="3" destOrd="0" presId="urn:microsoft.com/office/officeart/2005/8/layout/vList2"/>
    <dgm:cxn modelId="{5B4B5618-29FB-41D7-9C1B-43DB1EB06EB4}" type="presParOf" srcId="{931FD967-99AD-47C0-A61A-F8C1C91D0F98}" destId="{7CFB05C8-64F7-4B64-A1A1-BB7E5CB65ED6}" srcOrd="4" destOrd="0" presId="urn:microsoft.com/office/officeart/2005/8/layout/vList2"/>
    <dgm:cxn modelId="{BC9DBEDF-1A4C-4D0B-8C39-7B4B59A30EB5}" type="presParOf" srcId="{931FD967-99AD-47C0-A61A-F8C1C91D0F98}" destId="{54D09004-7A8F-4DFF-8DCB-EB7C0AB7CF1A}" srcOrd="5" destOrd="0" presId="urn:microsoft.com/office/officeart/2005/8/layout/vList2"/>
    <dgm:cxn modelId="{24D531F4-317F-4555-A63A-ADCE5120FEB1}" type="presParOf" srcId="{931FD967-99AD-47C0-A61A-F8C1C91D0F98}" destId="{433C1DF1-CC6A-43D9-BAC3-F18E95FEE35B}" srcOrd="6" destOrd="0" presId="urn:microsoft.com/office/officeart/2005/8/layout/vList2"/>
    <dgm:cxn modelId="{47B89549-DD35-4A0B-A31E-5FCBB512BD64}" type="presParOf" srcId="{931FD967-99AD-47C0-A61A-F8C1C91D0F98}" destId="{B5F3D53E-52E6-4F16-A7A4-873A487328C9}" srcOrd="7" destOrd="0" presId="urn:microsoft.com/office/officeart/2005/8/layout/vList2"/>
    <dgm:cxn modelId="{EEE36E08-DC87-4338-B84A-D6676FDA3FDE}" type="presParOf" srcId="{931FD967-99AD-47C0-A61A-F8C1C91D0F98}" destId="{508FCC60-7650-4961-ABEE-45A09C890260}" srcOrd="8" destOrd="0" presId="urn:microsoft.com/office/officeart/2005/8/layout/vList2"/>
    <dgm:cxn modelId="{31DF4CD5-198E-470F-A3A1-0AC26ABA3B2B}" type="presParOf" srcId="{931FD967-99AD-47C0-A61A-F8C1C91D0F98}" destId="{BB6F5A32-2F31-4C66-B4E3-CD3D9B20B5E0}" srcOrd="9" destOrd="0" presId="urn:microsoft.com/office/officeart/2005/8/layout/vList2"/>
    <dgm:cxn modelId="{FACF61A2-ECBE-4E3E-B528-42A88F99B167}" type="presParOf" srcId="{931FD967-99AD-47C0-A61A-F8C1C91D0F98}" destId="{28DA946A-F294-42F2-A970-C600A1750F39}" srcOrd="10" destOrd="0" presId="urn:microsoft.com/office/officeart/2005/8/layout/vList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D52F5AC-D858-46AA-91DE-09CCC1DADBF4}" type="doc">
      <dgm:prSet loTypeId="urn:microsoft.com/office/officeart/2005/8/layout/target3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3E050E-B0A5-4F08-9D42-282175E3F72C}">
      <dgm:prSet/>
      <dgm:spPr>
        <a:gradFill flip="none" rotWithShape="0">
          <a:gsLst>
            <a:gs pos="0">
              <a:srgbClr val="D6EDBD">
                <a:shade val="30000"/>
                <a:satMod val="115000"/>
              </a:srgbClr>
            </a:gs>
            <a:gs pos="50000">
              <a:srgbClr val="D6EDBD">
                <a:shade val="67500"/>
                <a:satMod val="115000"/>
              </a:srgbClr>
            </a:gs>
            <a:gs pos="100000">
              <a:srgbClr val="D6EDBD"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pPr rtl="0"/>
          <a:r>
            <a: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Проведённая работа</a:t>
          </a:r>
          <a:endParaRPr lang="ru-RU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CCFF82-5199-4AAC-95CC-10C35F54A19D}" type="parTrans" cxnId="{20411E5B-9877-41E2-9842-4A3C65700D70}">
      <dgm:prSet/>
      <dgm:spPr/>
      <dgm:t>
        <a:bodyPr/>
        <a:lstStyle/>
        <a:p>
          <a:endParaRPr lang="ru-RU"/>
        </a:p>
      </dgm:t>
    </dgm:pt>
    <dgm:pt modelId="{9E58AE7F-F81F-41A7-9557-7DC70E8D4847}" type="sibTrans" cxnId="{20411E5B-9877-41E2-9842-4A3C65700D70}">
      <dgm:prSet/>
      <dgm:spPr/>
      <dgm:t>
        <a:bodyPr/>
        <a:lstStyle/>
        <a:p>
          <a:endParaRPr lang="ru-RU"/>
        </a:p>
      </dgm:t>
    </dgm:pt>
    <dgm:pt modelId="{B4178AC1-8653-457B-A0F9-E5B897777023}" type="pres">
      <dgm:prSet presAssocID="{6D52F5AC-D858-46AA-91DE-09CCC1DADBF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875BAC-DBA4-4FB8-B9BE-6F087E8C24B6}" type="pres">
      <dgm:prSet presAssocID="{C33E050E-B0A5-4F08-9D42-282175E3F72C}" presName="circle1" presStyleLbl="node1" presStyleIdx="0" presStyleCnt="1"/>
      <dgm:spPr/>
    </dgm:pt>
    <dgm:pt modelId="{446FA98E-CB30-4552-B410-921A5F5719B0}" type="pres">
      <dgm:prSet presAssocID="{C33E050E-B0A5-4F08-9D42-282175E3F72C}" presName="space" presStyleCnt="0"/>
      <dgm:spPr/>
    </dgm:pt>
    <dgm:pt modelId="{A6CD9527-E2E2-4B87-8F97-8FAD6BD57D38}" type="pres">
      <dgm:prSet presAssocID="{C33E050E-B0A5-4F08-9D42-282175E3F72C}" presName="rect1" presStyleLbl="alignAcc1" presStyleIdx="0" presStyleCnt="1"/>
      <dgm:spPr/>
      <dgm:t>
        <a:bodyPr/>
        <a:lstStyle/>
        <a:p>
          <a:endParaRPr lang="ru-RU"/>
        </a:p>
      </dgm:t>
    </dgm:pt>
    <dgm:pt modelId="{90494ED5-3CDE-430B-B88F-42B9017DA003}" type="pres">
      <dgm:prSet presAssocID="{C33E050E-B0A5-4F08-9D42-282175E3F72C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2CCD93-1C9E-443F-806F-96DB183EE413}" type="presOf" srcId="{C33E050E-B0A5-4F08-9D42-282175E3F72C}" destId="{A6CD9527-E2E2-4B87-8F97-8FAD6BD57D38}" srcOrd="0" destOrd="0" presId="urn:microsoft.com/office/officeart/2005/8/layout/target3"/>
    <dgm:cxn modelId="{20411E5B-9877-41E2-9842-4A3C65700D70}" srcId="{6D52F5AC-D858-46AA-91DE-09CCC1DADBF4}" destId="{C33E050E-B0A5-4F08-9D42-282175E3F72C}" srcOrd="0" destOrd="0" parTransId="{3CCCFF82-5199-4AAC-95CC-10C35F54A19D}" sibTransId="{9E58AE7F-F81F-41A7-9557-7DC70E8D4847}"/>
    <dgm:cxn modelId="{80BC4A1E-C93A-498F-9C32-30A7AC5FF813}" type="presOf" srcId="{C33E050E-B0A5-4F08-9D42-282175E3F72C}" destId="{90494ED5-3CDE-430B-B88F-42B9017DA003}" srcOrd="1" destOrd="0" presId="urn:microsoft.com/office/officeart/2005/8/layout/target3"/>
    <dgm:cxn modelId="{2CE8C917-21B8-4A8D-A6AD-3D6618C8B6C9}" type="presOf" srcId="{6D52F5AC-D858-46AA-91DE-09CCC1DADBF4}" destId="{B4178AC1-8653-457B-A0F9-E5B897777023}" srcOrd="0" destOrd="0" presId="urn:microsoft.com/office/officeart/2005/8/layout/target3"/>
    <dgm:cxn modelId="{D4AB7A42-D4A6-4BB5-B9A5-9B420135AF1B}" type="presParOf" srcId="{B4178AC1-8653-457B-A0F9-E5B897777023}" destId="{58875BAC-DBA4-4FB8-B9BE-6F087E8C24B6}" srcOrd="0" destOrd="0" presId="urn:microsoft.com/office/officeart/2005/8/layout/target3"/>
    <dgm:cxn modelId="{BA0B6504-B4B4-4AEF-9CDD-CD96C47F6A1E}" type="presParOf" srcId="{B4178AC1-8653-457B-A0F9-E5B897777023}" destId="{446FA98E-CB30-4552-B410-921A5F5719B0}" srcOrd="1" destOrd="0" presId="urn:microsoft.com/office/officeart/2005/8/layout/target3"/>
    <dgm:cxn modelId="{E697971A-C42C-4B59-9C77-5EEE2DB644EA}" type="presParOf" srcId="{B4178AC1-8653-457B-A0F9-E5B897777023}" destId="{A6CD9527-E2E2-4B87-8F97-8FAD6BD57D38}" srcOrd="2" destOrd="0" presId="urn:microsoft.com/office/officeart/2005/8/layout/target3"/>
    <dgm:cxn modelId="{8643664B-A84E-4A0E-B70B-2811C9FA5D89}" type="presParOf" srcId="{B4178AC1-8653-457B-A0F9-E5B897777023}" destId="{90494ED5-3CDE-430B-B88F-42B9017DA003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1639875-CF2E-4B91-9351-B86143BD982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A242AC-18DA-411F-B9F0-724306A10BD1}">
      <dgm:prSet custT="1"/>
      <dgm:spPr>
        <a:solidFill>
          <a:schemeClr val="bg2">
            <a:lumMod val="25000"/>
          </a:schemeClr>
        </a:solidFill>
        <a:effectLst/>
      </dgm:spPr>
      <dgm:t>
        <a:bodyPr/>
        <a:lstStyle/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Материальная помощь из </a:t>
          </a:r>
          <a:r>
            <a:rPr lang="ru-RU" sz="1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профбюджета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;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AC029B5-FF0C-41CD-B874-1AC3F0712C44}" type="parTrans" cxnId="{19680A44-6582-4730-B203-5865ACA76A4C}">
      <dgm:prSet/>
      <dgm:spPr/>
      <dgm:t>
        <a:bodyPr/>
        <a:lstStyle/>
        <a:p>
          <a:endParaRPr lang="ru-RU"/>
        </a:p>
      </dgm:t>
    </dgm:pt>
    <dgm:pt modelId="{AC59ED7D-4A49-4845-BB40-4C5A4E19AC29}" type="sibTrans" cxnId="{19680A44-6582-4730-B203-5865ACA76A4C}">
      <dgm:prSet/>
      <dgm:spPr/>
      <dgm:t>
        <a:bodyPr/>
        <a:lstStyle/>
        <a:p>
          <a:endParaRPr lang="ru-RU"/>
        </a:p>
      </dgm:t>
    </dgm:pt>
    <dgm:pt modelId="{64AB928C-B517-494D-90D5-23E8D1880005}">
      <dgm:prSet custT="1"/>
      <dgm:sp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dgm:spPr>
      <dgm:t>
        <a:bodyPr/>
        <a:lstStyle/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Участие в распределении стимулирующего фонда;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0075747C-3646-4A34-B9D6-312729E617A5}" type="parTrans" cxnId="{6FAC2A44-AD7A-4C8F-A975-49C75F1D6789}">
      <dgm:prSet/>
      <dgm:spPr/>
      <dgm:t>
        <a:bodyPr/>
        <a:lstStyle/>
        <a:p>
          <a:endParaRPr lang="ru-RU"/>
        </a:p>
      </dgm:t>
    </dgm:pt>
    <dgm:pt modelId="{755F5862-B020-42B3-A99B-C17C50ADE198}" type="sibTrans" cxnId="{6FAC2A44-AD7A-4C8F-A975-49C75F1D6789}">
      <dgm:prSet/>
      <dgm:spPr/>
      <dgm:t>
        <a:bodyPr/>
        <a:lstStyle/>
        <a:p>
          <a:endParaRPr lang="ru-RU"/>
        </a:p>
      </dgm:t>
    </dgm:pt>
    <dgm:pt modelId="{AE3C97A7-5FA3-4B12-ACCE-780CC8F80866}">
      <dgm:prSet custT="1"/>
      <dgm:spPr>
        <a:solidFill>
          <a:schemeClr val="bg2">
            <a:lumMod val="50000"/>
          </a:schemeClr>
        </a:solidFill>
        <a:effectLst/>
      </dgm:spPr>
      <dgm:t>
        <a:bodyPr/>
        <a:lstStyle/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Частичная оплата путёвок в санатории и дома отдыха;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34ADBCE-9902-4950-8F64-B91153300874}" type="parTrans" cxnId="{9C2811FD-CF84-4F48-9FA8-5D423CAF2543}">
      <dgm:prSet/>
      <dgm:spPr/>
      <dgm:t>
        <a:bodyPr/>
        <a:lstStyle/>
        <a:p>
          <a:endParaRPr lang="ru-RU"/>
        </a:p>
      </dgm:t>
    </dgm:pt>
    <dgm:pt modelId="{9534E33B-6B95-44A8-9650-CAF10BEF1880}" type="sibTrans" cxnId="{9C2811FD-CF84-4F48-9FA8-5D423CAF2543}">
      <dgm:prSet/>
      <dgm:spPr/>
      <dgm:t>
        <a:bodyPr/>
        <a:lstStyle/>
        <a:p>
          <a:endParaRPr lang="ru-RU"/>
        </a:p>
      </dgm:t>
    </dgm:pt>
    <dgm:pt modelId="{BA76FB13-EA31-47F2-8CF2-3B50C424515A}">
      <dgm:prSet custT="1"/>
      <dgm:spPr>
        <a:solidFill>
          <a:schemeClr val="accent4">
            <a:lumMod val="75000"/>
          </a:schemeClr>
        </a:solidFill>
        <a:effectLst/>
      </dgm:spPr>
      <dgm:t>
        <a:bodyPr/>
        <a:lstStyle/>
        <a:p>
          <a:pPr rtl="0"/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Бесплатные консультации и помощь областного юриста;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5F1F086-3502-40B6-A816-2405B957A73B}" type="parTrans" cxnId="{F8E5F487-FD7E-469E-A676-3D5BAB195362}">
      <dgm:prSet/>
      <dgm:spPr/>
      <dgm:t>
        <a:bodyPr/>
        <a:lstStyle/>
        <a:p>
          <a:endParaRPr lang="ru-RU"/>
        </a:p>
      </dgm:t>
    </dgm:pt>
    <dgm:pt modelId="{821CB424-66B3-4B9E-9D2D-8F82E44BB29C}" type="sibTrans" cxnId="{F8E5F487-FD7E-469E-A676-3D5BAB195362}">
      <dgm:prSet/>
      <dgm:spPr/>
      <dgm:t>
        <a:bodyPr/>
        <a:lstStyle/>
        <a:p>
          <a:endParaRPr lang="ru-RU"/>
        </a:p>
      </dgm:t>
    </dgm:pt>
    <dgm:pt modelId="{B41D07A4-D0BC-4382-96B3-D14400E55E84}">
      <dgm:prSet custT="1"/>
      <dgm:spPr>
        <a:solidFill>
          <a:schemeClr val="accent2">
            <a:lumMod val="60000"/>
            <a:lumOff val="40000"/>
          </a:schemeClr>
        </a:solidFill>
        <a:effectLst/>
      </dgm:spPr>
      <dgm:t>
        <a:bodyPr/>
        <a:lstStyle/>
        <a:p>
          <a:pPr rtl="0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Бесплатное медицинское обследование;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C0BC2B81-276C-40B4-B5E1-78CA10F71507}" type="parTrans" cxnId="{4CF090CC-0C12-4E5E-BC17-EAF194E24793}">
      <dgm:prSet/>
      <dgm:spPr/>
      <dgm:t>
        <a:bodyPr/>
        <a:lstStyle/>
        <a:p>
          <a:endParaRPr lang="ru-RU"/>
        </a:p>
      </dgm:t>
    </dgm:pt>
    <dgm:pt modelId="{C3464CD2-8375-400C-80D8-24ACB50C075E}" type="sibTrans" cxnId="{4CF090CC-0C12-4E5E-BC17-EAF194E24793}">
      <dgm:prSet/>
      <dgm:spPr/>
      <dgm:t>
        <a:bodyPr/>
        <a:lstStyle/>
        <a:p>
          <a:endParaRPr lang="ru-RU"/>
        </a:p>
      </dgm:t>
    </dgm:pt>
    <dgm:pt modelId="{8F60E9FF-C319-42FA-9FEB-AC5D3C6F610A}">
      <dgm:prSet custT="1"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effectLst/>
      </dgm:spPr>
      <dgm:t>
        <a:bodyPr/>
        <a:lstStyle/>
        <a:p>
          <a:pPr rtl="0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Бесплатные подарки;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dgm:t>
    </dgm:pt>
    <dgm:pt modelId="{5CAB56E1-3321-4AEC-A098-3541A79A87DF}" type="parTrans" cxnId="{10147DBA-EA13-43DD-8B11-C6392C7428BB}">
      <dgm:prSet/>
      <dgm:spPr/>
      <dgm:t>
        <a:bodyPr/>
        <a:lstStyle/>
        <a:p>
          <a:endParaRPr lang="ru-RU"/>
        </a:p>
      </dgm:t>
    </dgm:pt>
    <dgm:pt modelId="{5EC14B37-7207-4298-9D17-763C65C08993}" type="sibTrans" cxnId="{10147DBA-EA13-43DD-8B11-C6392C7428BB}">
      <dgm:prSet/>
      <dgm:spPr/>
      <dgm:t>
        <a:bodyPr/>
        <a:lstStyle/>
        <a:p>
          <a:endParaRPr lang="ru-RU"/>
        </a:p>
      </dgm:t>
    </dgm:pt>
    <dgm:pt modelId="{345FBEF1-DB22-479E-9420-B979870DE838}">
      <dgm:prSet custT="1"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Льготная кредитная карта членам Профсоюза. </a:t>
          </a:r>
          <a:endParaRPr lang="ru-RU" sz="16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73A8492-E97F-4D37-B7D3-575F02AFAF1E}" type="parTrans" cxnId="{26AF181C-28AC-4928-AF88-B7FF1D2AD631}">
      <dgm:prSet/>
      <dgm:spPr/>
      <dgm:t>
        <a:bodyPr/>
        <a:lstStyle/>
        <a:p>
          <a:endParaRPr lang="ru-RU"/>
        </a:p>
      </dgm:t>
    </dgm:pt>
    <dgm:pt modelId="{D466CC72-0DD6-420E-BBB4-8D062D424C61}" type="sibTrans" cxnId="{26AF181C-28AC-4928-AF88-B7FF1D2AD631}">
      <dgm:prSet/>
      <dgm:spPr/>
      <dgm:t>
        <a:bodyPr/>
        <a:lstStyle/>
        <a:p>
          <a:endParaRPr lang="ru-RU"/>
        </a:p>
      </dgm:t>
    </dgm:pt>
    <dgm:pt modelId="{605CAEB7-5554-474C-8139-EEC0AA17C95B}" type="pres">
      <dgm:prSet presAssocID="{11639875-CF2E-4B91-9351-B86143BD98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467560-E660-4A8E-AE37-6A98BFF87C4D}" type="pres">
      <dgm:prSet presAssocID="{D8A242AC-18DA-411F-B9F0-724306A10BD1}" presName="parentText" presStyleLbl="node1" presStyleIdx="0" presStyleCnt="7" custScaleY="190055" custLinFactY="-3887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EC9DE-2AFC-4771-8DE8-7923CC638EA7}" type="pres">
      <dgm:prSet presAssocID="{AC59ED7D-4A49-4845-BB40-4C5A4E19AC29}" presName="spacer" presStyleCnt="0"/>
      <dgm:spPr/>
    </dgm:pt>
    <dgm:pt modelId="{CD74D441-39F3-49DB-869D-FC17631607D6}" type="pres">
      <dgm:prSet presAssocID="{64AB928C-B517-494D-90D5-23E8D1880005}" presName="parentText" presStyleLbl="node1" presStyleIdx="1" presStyleCnt="7" custAng="0" custScaleY="135891" custLinFactY="-39000" custLinFactNeighborX="86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86744E-43B6-48D4-9C7F-E7DC1E2EDA63}" type="pres">
      <dgm:prSet presAssocID="{755F5862-B020-42B3-A99B-C17C50ADE198}" presName="spacer" presStyleCnt="0"/>
      <dgm:spPr/>
    </dgm:pt>
    <dgm:pt modelId="{40789F7A-275B-4F92-9227-83E7F0A46553}" type="pres">
      <dgm:prSet presAssocID="{AE3C97A7-5FA3-4B12-ACCE-780CC8F80866}" presName="parentText" presStyleLbl="node1" presStyleIdx="2" presStyleCnt="7" custAng="0" custScaleY="167474" custLinFactY="-62497" custLinFactNeighborX="173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A0A1B2-F968-4351-9497-B41F56F560D1}" type="pres">
      <dgm:prSet presAssocID="{9534E33B-6B95-44A8-9650-CAF10BEF1880}" presName="spacer" presStyleCnt="0"/>
      <dgm:spPr/>
    </dgm:pt>
    <dgm:pt modelId="{72F6C05C-F9EA-4EDF-8040-8D683112A66E}" type="pres">
      <dgm:prSet presAssocID="{BA76FB13-EA31-47F2-8CF2-3B50C424515A}" presName="parentText" presStyleLbl="node1" presStyleIdx="3" presStyleCnt="7" custAng="0" custScaleY="201511" custLinFactY="-78810" custLinFactNeighborX="86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71BAA9-72E5-4E7D-BDF8-AA5EC302DD75}" type="pres">
      <dgm:prSet presAssocID="{821CB424-66B3-4B9E-9D2D-8F82E44BB29C}" presName="spacer" presStyleCnt="0"/>
      <dgm:spPr/>
    </dgm:pt>
    <dgm:pt modelId="{C5E79845-A7E2-4C7F-9490-03458E92DD41}" type="pres">
      <dgm:prSet presAssocID="{B41D07A4-D0BC-4382-96B3-D14400E55E84}" presName="parentText" presStyleLbl="node1" presStyleIdx="4" presStyleCnt="7" custLinFactY="-105870" custLinFactNeighborX="868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8945F4-60EA-43EB-8E06-8A3A321C5258}" type="pres">
      <dgm:prSet presAssocID="{C3464CD2-8375-400C-80D8-24ACB50C075E}" presName="spacer" presStyleCnt="0"/>
      <dgm:spPr/>
    </dgm:pt>
    <dgm:pt modelId="{F56EB0F3-96C5-4176-BAE7-E27C91AE4D32}" type="pres">
      <dgm:prSet presAssocID="{8F60E9FF-C319-42FA-9FEB-AC5D3C6F610A}" presName="parentText" presStyleLbl="node1" presStyleIdx="5" presStyleCnt="7" custLinFactY="-112859" custLinFactNeighborX="868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7EEC12-8FF3-4EA1-BD1E-32595B771641}" type="pres">
      <dgm:prSet presAssocID="{5EC14B37-7207-4298-9D17-763C65C08993}" presName="spacer" presStyleCnt="0"/>
      <dgm:spPr/>
    </dgm:pt>
    <dgm:pt modelId="{217982D0-5DED-47BE-85F4-A7B2CEB1ABAF}" type="pres">
      <dgm:prSet presAssocID="{345FBEF1-DB22-479E-9420-B979870DE838}" presName="parentText" presStyleLbl="node1" presStyleIdx="6" presStyleCnt="7" custLinFactY="-106504" custLinFactNeighborX="-868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0D00DA-27DD-41A8-A748-B66F61808215}" type="presOf" srcId="{BA76FB13-EA31-47F2-8CF2-3B50C424515A}" destId="{72F6C05C-F9EA-4EDF-8040-8D683112A66E}" srcOrd="0" destOrd="0" presId="urn:microsoft.com/office/officeart/2005/8/layout/vList2"/>
    <dgm:cxn modelId="{F10F4B80-6F48-45ED-B8FC-8B95C6068E4C}" type="presOf" srcId="{11639875-CF2E-4B91-9351-B86143BD9821}" destId="{605CAEB7-5554-474C-8139-EEC0AA17C95B}" srcOrd="0" destOrd="0" presId="urn:microsoft.com/office/officeart/2005/8/layout/vList2"/>
    <dgm:cxn modelId="{19680A44-6582-4730-B203-5865ACA76A4C}" srcId="{11639875-CF2E-4B91-9351-B86143BD9821}" destId="{D8A242AC-18DA-411F-B9F0-724306A10BD1}" srcOrd="0" destOrd="0" parTransId="{3AC029B5-FF0C-41CD-B874-1AC3F0712C44}" sibTransId="{AC59ED7D-4A49-4845-BB40-4C5A4E19AC29}"/>
    <dgm:cxn modelId="{4CF090CC-0C12-4E5E-BC17-EAF194E24793}" srcId="{11639875-CF2E-4B91-9351-B86143BD9821}" destId="{B41D07A4-D0BC-4382-96B3-D14400E55E84}" srcOrd="4" destOrd="0" parTransId="{C0BC2B81-276C-40B4-B5E1-78CA10F71507}" sibTransId="{C3464CD2-8375-400C-80D8-24ACB50C075E}"/>
    <dgm:cxn modelId="{F79AF868-8429-4C42-BBDB-49BC5A32FF41}" type="presOf" srcId="{8F60E9FF-C319-42FA-9FEB-AC5D3C6F610A}" destId="{F56EB0F3-96C5-4176-BAE7-E27C91AE4D32}" srcOrd="0" destOrd="0" presId="urn:microsoft.com/office/officeart/2005/8/layout/vList2"/>
    <dgm:cxn modelId="{10147DBA-EA13-43DD-8B11-C6392C7428BB}" srcId="{11639875-CF2E-4B91-9351-B86143BD9821}" destId="{8F60E9FF-C319-42FA-9FEB-AC5D3C6F610A}" srcOrd="5" destOrd="0" parTransId="{5CAB56E1-3321-4AEC-A098-3541A79A87DF}" sibTransId="{5EC14B37-7207-4298-9D17-763C65C08993}"/>
    <dgm:cxn modelId="{8313EB2E-44F6-4865-A94A-FE100AA9CDD7}" type="presOf" srcId="{D8A242AC-18DA-411F-B9F0-724306A10BD1}" destId="{12467560-E660-4A8E-AE37-6A98BFF87C4D}" srcOrd="0" destOrd="0" presId="urn:microsoft.com/office/officeart/2005/8/layout/vList2"/>
    <dgm:cxn modelId="{7D7FA6FA-0708-4311-82F3-4646B3AFEB3C}" type="presOf" srcId="{B41D07A4-D0BC-4382-96B3-D14400E55E84}" destId="{C5E79845-A7E2-4C7F-9490-03458E92DD41}" srcOrd="0" destOrd="0" presId="urn:microsoft.com/office/officeart/2005/8/layout/vList2"/>
    <dgm:cxn modelId="{26AF181C-28AC-4928-AF88-B7FF1D2AD631}" srcId="{11639875-CF2E-4B91-9351-B86143BD9821}" destId="{345FBEF1-DB22-479E-9420-B979870DE838}" srcOrd="6" destOrd="0" parTransId="{D73A8492-E97F-4D37-B7D3-575F02AFAF1E}" sibTransId="{D466CC72-0DD6-420E-BBB4-8D062D424C61}"/>
    <dgm:cxn modelId="{9C2811FD-CF84-4F48-9FA8-5D423CAF2543}" srcId="{11639875-CF2E-4B91-9351-B86143BD9821}" destId="{AE3C97A7-5FA3-4B12-ACCE-780CC8F80866}" srcOrd="2" destOrd="0" parTransId="{634ADBCE-9902-4950-8F64-B91153300874}" sibTransId="{9534E33B-6B95-44A8-9650-CAF10BEF1880}"/>
    <dgm:cxn modelId="{2BB5F842-DB0D-47F9-8B57-DCCA2447DC82}" type="presOf" srcId="{345FBEF1-DB22-479E-9420-B979870DE838}" destId="{217982D0-5DED-47BE-85F4-A7B2CEB1ABAF}" srcOrd="0" destOrd="0" presId="urn:microsoft.com/office/officeart/2005/8/layout/vList2"/>
    <dgm:cxn modelId="{48A63B9A-777C-41A7-8D28-D5113C6A1C23}" type="presOf" srcId="{AE3C97A7-5FA3-4B12-ACCE-780CC8F80866}" destId="{40789F7A-275B-4F92-9227-83E7F0A46553}" srcOrd="0" destOrd="0" presId="urn:microsoft.com/office/officeart/2005/8/layout/vList2"/>
    <dgm:cxn modelId="{F8E5F487-FD7E-469E-A676-3D5BAB195362}" srcId="{11639875-CF2E-4B91-9351-B86143BD9821}" destId="{BA76FB13-EA31-47F2-8CF2-3B50C424515A}" srcOrd="3" destOrd="0" parTransId="{65F1F086-3502-40B6-A816-2405B957A73B}" sibTransId="{821CB424-66B3-4B9E-9D2D-8F82E44BB29C}"/>
    <dgm:cxn modelId="{6FAC2A44-AD7A-4C8F-A975-49C75F1D6789}" srcId="{11639875-CF2E-4B91-9351-B86143BD9821}" destId="{64AB928C-B517-494D-90D5-23E8D1880005}" srcOrd="1" destOrd="0" parTransId="{0075747C-3646-4A34-B9D6-312729E617A5}" sibTransId="{755F5862-B020-42B3-A99B-C17C50ADE198}"/>
    <dgm:cxn modelId="{42E97C90-6AF7-45A9-AB13-D26465246F74}" type="presOf" srcId="{64AB928C-B517-494D-90D5-23E8D1880005}" destId="{CD74D441-39F3-49DB-869D-FC17631607D6}" srcOrd="0" destOrd="0" presId="urn:microsoft.com/office/officeart/2005/8/layout/vList2"/>
    <dgm:cxn modelId="{C98BE231-72B9-4198-9778-49E83A30DC16}" type="presParOf" srcId="{605CAEB7-5554-474C-8139-EEC0AA17C95B}" destId="{12467560-E660-4A8E-AE37-6A98BFF87C4D}" srcOrd="0" destOrd="0" presId="urn:microsoft.com/office/officeart/2005/8/layout/vList2"/>
    <dgm:cxn modelId="{54EA7E72-5E71-4E33-A5E3-013CCAD5CD94}" type="presParOf" srcId="{605CAEB7-5554-474C-8139-EEC0AA17C95B}" destId="{03FEC9DE-2AFC-4771-8DE8-7923CC638EA7}" srcOrd="1" destOrd="0" presId="urn:microsoft.com/office/officeart/2005/8/layout/vList2"/>
    <dgm:cxn modelId="{CE92895F-A9DE-4CC5-A79D-87ADA910BEFF}" type="presParOf" srcId="{605CAEB7-5554-474C-8139-EEC0AA17C95B}" destId="{CD74D441-39F3-49DB-869D-FC17631607D6}" srcOrd="2" destOrd="0" presId="urn:microsoft.com/office/officeart/2005/8/layout/vList2"/>
    <dgm:cxn modelId="{58F545BE-F18A-41CB-8337-16FD628DE3E2}" type="presParOf" srcId="{605CAEB7-5554-474C-8139-EEC0AA17C95B}" destId="{5686744E-43B6-48D4-9C7F-E7DC1E2EDA63}" srcOrd="3" destOrd="0" presId="urn:microsoft.com/office/officeart/2005/8/layout/vList2"/>
    <dgm:cxn modelId="{EA0F2BF1-04CD-4F19-AF5D-C8C0FF012334}" type="presParOf" srcId="{605CAEB7-5554-474C-8139-EEC0AA17C95B}" destId="{40789F7A-275B-4F92-9227-83E7F0A46553}" srcOrd="4" destOrd="0" presId="urn:microsoft.com/office/officeart/2005/8/layout/vList2"/>
    <dgm:cxn modelId="{BCCA358C-4597-42F0-89C3-9BFCA96CDF82}" type="presParOf" srcId="{605CAEB7-5554-474C-8139-EEC0AA17C95B}" destId="{4BA0A1B2-F968-4351-9497-B41F56F560D1}" srcOrd="5" destOrd="0" presId="urn:microsoft.com/office/officeart/2005/8/layout/vList2"/>
    <dgm:cxn modelId="{266BAF61-C2D8-4454-ACF4-0885246C83A3}" type="presParOf" srcId="{605CAEB7-5554-474C-8139-EEC0AA17C95B}" destId="{72F6C05C-F9EA-4EDF-8040-8D683112A66E}" srcOrd="6" destOrd="0" presId="urn:microsoft.com/office/officeart/2005/8/layout/vList2"/>
    <dgm:cxn modelId="{5428D990-10AB-4795-A252-BBB1A259B2EA}" type="presParOf" srcId="{605CAEB7-5554-474C-8139-EEC0AA17C95B}" destId="{6C71BAA9-72E5-4E7D-BDF8-AA5EC302DD75}" srcOrd="7" destOrd="0" presId="urn:microsoft.com/office/officeart/2005/8/layout/vList2"/>
    <dgm:cxn modelId="{B7F28EF7-92E9-4F5D-9F37-F79262AF7754}" type="presParOf" srcId="{605CAEB7-5554-474C-8139-EEC0AA17C95B}" destId="{C5E79845-A7E2-4C7F-9490-03458E92DD41}" srcOrd="8" destOrd="0" presId="urn:microsoft.com/office/officeart/2005/8/layout/vList2"/>
    <dgm:cxn modelId="{D4433DA0-D224-4C02-B691-602A6973F918}" type="presParOf" srcId="{605CAEB7-5554-474C-8139-EEC0AA17C95B}" destId="{BC8945F4-60EA-43EB-8E06-8A3A321C5258}" srcOrd="9" destOrd="0" presId="urn:microsoft.com/office/officeart/2005/8/layout/vList2"/>
    <dgm:cxn modelId="{EE63E9CA-3396-4CE0-8ED8-5B8B2BA8E46F}" type="presParOf" srcId="{605CAEB7-5554-474C-8139-EEC0AA17C95B}" destId="{F56EB0F3-96C5-4176-BAE7-E27C91AE4D32}" srcOrd="10" destOrd="0" presId="urn:microsoft.com/office/officeart/2005/8/layout/vList2"/>
    <dgm:cxn modelId="{1501AB11-DA01-463C-8559-F9B9395CBC4C}" type="presParOf" srcId="{605CAEB7-5554-474C-8139-EEC0AA17C95B}" destId="{CB7EEC12-8FF3-4EA1-BD1E-32595B771641}" srcOrd="11" destOrd="0" presId="urn:microsoft.com/office/officeart/2005/8/layout/vList2"/>
    <dgm:cxn modelId="{1E0CADCB-23D3-4FAF-BB48-8BE59826AA92}" type="presParOf" srcId="{605CAEB7-5554-474C-8139-EEC0AA17C95B}" destId="{217982D0-5DED-47BE-85F4-A7B2CEB1ABAF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171C981-DD30-4C31-A2B6-77F28ED8B4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08579E-3931-4CB2-98E3-64578CAE1E00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ru-RU" b="1" dirty="0" smtClean="0"/>
            <a:t>Социальная поддержка</a:t>
          </a:r>
          <a:endParaRPr lang="ru-RU" b="1" dirty="0"/>
        </a:p>
      </dgm:t>
    </dgm:pt>
    <dgm:pt modelId="{7A124EA9-F490-4D51-A946-2A96D2576D2A}" type="parTrans" cxnId="{775E0B18-A4ED-477B-A29F-C8D567C96309}">
      <dgm:prSet/>
      <dgm:spPr/>
      <dgm:t>
        <a:bodyPr/>
        <a:lstStyle/>
        <a:p>
          <a:endParaRPr lang="ru-RU"/>
        </a:p>
      </dgm:t>
    </dgm:pt>
    <dgm:pt modelId="{CB1B4EED-8CCE-4449-85A4-62ED57C87DB3}" type="sibTrans" cxnId="{775E0B18-A4ED-477B-A29F-C8D567C96309}">
      <dgm:prSet/>
      <dgm:spPr/>
      <dgm:t>
        <a:bodyPr/>
        <a:lstStyle/>
        <a:p>
          <a:endParaRPr lang="ru-RU"/>
        </a:p>
      </dgm:t>
    </dgm:pt>
    <dgm:pt modelId="{11BEAAE4-9A25-455C-9DCC-9EE01EAE317C}" type="pres">
      <dgm:prSet presAssocID="{2171C981-DD30-4C31-A2B6-77F28ED8B4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09A0AB-4917-4417-92AA-F22652304C35}" type="pres">
      <dgm:prSet presAssocID="{C408579E-3931-4CB2-98E3-64578CAE1E0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20D4B7-670D-42B3-87E3-DB74CCE0D901}" type="presOf" srcId="{2171C981-DD30-4C31-A2B6-77F28ED8B4A3}" destId="{11BEAAE4-9A25-455C-9DCC-9EE01EAE317C}" srcOrd="0" destOrd="0" presId="urn:microsoft.com/office/officeart/2005/8/layout/vList2"/>
    <dgm:cxn modelId="{775E0B18-A4ED-477B-A29F-C8D567C96309}" srcId="{2171C981-DD30-4C31-A2B6-77F28ED8B4A3}" destId="{C408579E-3931-4CB2-98E3-64578CAE1E00}" srcOrd="0" destOrd="0" parTransId="{7A124EA9-F490-4D51-A946-2A96D2576D2A}" sibTransId="{CB1B4EED-8CCE-4449-85A4-62ED57C87DB3}"/>
    <dgm:cxn modelId="{5A4F6D76-EE7F-4259-9ECA-74C5FD811E1D}" type="presOf" srcId="{C408579E-3931-4CB2-98E3-64578CAE1E00}" destId="{C209A0AB-4917-4417-92AA-F22652304C35}" srcOrd="0" destOrd="0" presId="urn:microsoft.com/office/officeart/2005/8/layout/vList2"/>
    <dgm:cxn modelId="{731BFF11-D197-4561-A039-DB6B92F4735C}" type="presParOf" srcId="{11BEAAE4-9A25-455C-9DCC-9EE01EAE317C}" destId="{C209A0AB-4917-4417-92AA-F22652304C3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F5A8DD3-A1C8-4CAD-B82A-97955FD587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5C59964-0219-44A2-A4B7-A575FCA579DF}">
      <dgm:prSet/>
      <dgm:spPr>
        <a:gradFill flip="none" rotWithShape="0">
          <a:gsLst>
            <a:gs pos="0">
              <a:schemeClr val="accent2">
                <a:shade val="30000"/>
                <a:satMod val="115000"/>
              </a:schemeClr>
            </a:gs>
            <a:gs pos="50000">
              <a:schemeClr val="accent2">
                <a:shade val="67500"/>
                <a:satMod val="115000"/>
              </a:schemeClr>
            </a:gs>
            <a:gs pos="100000">
              <a:schemeClr val="accent2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pPr rtl="0"/>
          <a:r>
            <a:rPr lang="ru-RU" b="1" dirty="0" smtClean="0"/>
            <a:t>Основные направления деятельности первичной профсоюзной </a:t>
          </a:r>
          <a:endParaRPr lang="ru-RU" dirty="0"/>
        </a:p>
      </dgm:t>
    </dgm:pt>
    <dgm:pt modelId="{5485DAD0-77F9-4A3F-B420-56A34426FA03}" type="parTrans" cxnId="{0BDED8AB-1671-40BA-8150-401F5FEAC626}">
      <dgm:prSet/>
      <dgm:spPr/>
      <dgm:t>
        <a:bodyPr/>
        <a:lstStyle/>
        <a:p>
          <a:endParaRPr lang="ru-RU"/>
        </a:p>
      </dgm:t>
    </dgm:pt>
    <dgm:pt modelId="{CBEFB083-E476-4A54-A5D5-A5C257347CF5}" type="sibTrans" cxnId="{0BDED8AB-1671-40BA-8150-401F5FEAC626}">
      <dgm:prSet/>
      <dgm:spPr/>
      <dgm:t>
        <a:bodyPr/>
        <a:lstStyle/>
        <a:p>
          <a:endParaRPr lang="ru-RU"/>
        </a:p>
      </dgm:t>
    </dgm:pt>
    <dgm:pt modelId="{94E517A1-9DB8-475E-9B98-F547DE0B3446}">
      <dgm:prSet/>
      <dgm:spPr>
        <a:gradFill flip="none" rotWithShape="0">
          <a:gsLst>
            <a:gs pos="0">
              <a:srgbClr val="C0FC84">
                <a:shade val="30000"/>
                <a:satMod val="115000"/>
              </a:srgbClr>
            </a:gs>
            <a:gs pos="50000">
              <a:srgbClr val="C0FC84">
                <a:shade val="67500"/>
                <a:satMod val="115000"/>
              </a:srgbClr>
            </a:gs>
            <a:gs pos="100000">
              <a:srgbClr val="C0FC84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b="1" dirty="0" smtClean="0"/>
            <a:t>организации МОУ «Детский сад № 201» на 2020 год</a:t>
          </a:r>
          <a:endParaRPr lang="ru-RU" dirty="0"/>
        </a:p>
      </dgm:t>
    </dgm:pt>
    <dgm:pt modelId="{A4640F1F-334F-4FE8-80C6-E5D80D24DCDA}" type="parTrans" cxnId="{426E995B-7041-4753-95E8-527D86BDBCC4}">
      <dgm:prSet/>
      <dgm:spPr/>
      <dgm:t>
        <a:bodyPr/>
        <a:lstStyle/>
        <a:p>
          <a:endParaRPr lang="ru-RU"/>
        </a:p>
      </dgm:t>
    </dgm:pt>
    <dgm:pt modelId="{3A25D795-0857-4205-A242-10912FC7C377}" type="sibTrans" cxnId="{426E995B-7041-4753-95E8-527D86BDBCC4}">
      <dgm:prSet/>
      <dgm:spPr/>
      <dgm:t>
        <a:bodyPr/>
        <a:lstStyle/>
        <a:p>
          <a:endParaRPr lang="ru-RU"/>
        </a:p>
      </dgm:t>
    </dgm:pt>
    <dgm:pt modelId="{E76C8B40-07ED-4BDB-9F21-1C2FB523B61E}" type="pres">
      <dgm:prSet presAssocID="{DF5A8DD3-A1C8-4CAD-B82A-97955FD5871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8756D0-8E46-4B49-99A4-E36A59530D2F}" type="pres">
      <dgm:prSet presAssocID="{55C59964-0219-44A2-A4B7-A575FCA579DF}" presName="parentText" presStyleLbl="node1" presStyleIdx="0" presStyleCnt="2" custScaleY="9628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BC2237-37A8-4C77-A9D8-0930AB161167}" type="pres">
      <dgm:prSet presAssocID="{CBEFB083-E476-4A54-A5D5-A5C257347CF5}" presName="spacer" presStyleCnt="0"/>
      <dgm:spPr/>
    </dgm:pt>
    <dgm:pt modelId="{82C6CF32-4663-4729-8436-8F8D5A28A1E2}" type="pres">
      <dgm:prSet presAssocID="{94E517A1-9DB8-475E-9B98-F547DE0B344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6E995B-7041-4753-95E8-527D86BDBCC4}" srcId="{DF5A8DD3-A1C8-4CAD-B82A-97955FD58714}" destId="{94E517A1-9DB8-475E-9B98-F547DE0B3446}" srcOrd="1" destOrd="0" parTransId="{A4640F1F-334F-4FE8-80C6-E5D80D24DCDA}" sibTransId="{3A25D795-0857-4205-A242-10912FC7C377}"/>
    <dgm:cxn modelId="{06C86409-2B9C-4189-A8F3-9EA993C63BCF}" type="presOf" srcId="{94E517A1-9DB8-475E-9B98-F547DE0B3446}" destId="{82C6CF32-4663-4729-8436-8F8D5A28A1E2}" srcOrd="0" destOrd="0" presId="urn:microsoft.com/office/officeart/2005/8/layout/vList2"/>
    <dgm:cxn modelId="{6703ECFE-6E1C-4579-94D1-3C824B20A6F1}" type="presOf" srcId="{55C59964-0219-44A2-A4B7-A575FCA579DF}" destId="{578756D0-8E46-4B49-99A4-E36A59530D2F}" srcOrd="0" destOrd="0" presId="urn:microsoft.com/office/officeart/2005/8/layout/vList2"/>
    <dgm:cxn modelId="{0BDED8AB-1671-40BA-8150-401F5FEAC626}" srcId="{DF5A8DD3-A1C8-4CAD-B82A-97955FD58714}" destId="{55C59964-0219-44A2-A4B7-A575FCA579DF}" srcOrd="0" destOrd="0" parTransId="{5485DAD0-77F9-4A3F-B420-56A34426FA03}" sibTransId="{CBEFB083-E476-4A54-A5D5-A5C257347CF5}"/>
    <dgm:cxn modelId="{9F49E48C-46A4-48E8-BA17-4D6CF10D3DF3}" type="presOf" srcId="{DF5A8DD3-A1C8-4CAD-B82A-97955FD58714}" destId="{E76C8B40-07ED-4BDB-9F21-1C2FB523B61E}" srcOrd="0" destOrd="0" presId="urn:microsoft.com/office/officeart/2005/8/layout/vList2"/>
    <dgm:cxn modelId="{9AB34017-0A5A-4316-A53C-16AEB9E9949A}" type="presParOf" srcId="{E76C8B40-07ED-4BDB-9F21-1C2FB523B61E}" destId="{578756D0-8E46-4B49-99A4-E36A59530D2F}" srcOrd="0" destOrd="0" presId="urn:microsoft.com/office/officeart/2005/8/layout/vList2"/>
    <dgm:cxn modelId="{A23211BB-B191-4CBF-89B7-60222005151C}" type="presParOf" srcId="{E76C8B40-07ED-4BDB-9F21-1C2FB523B61E}" destId="{86BC2237-37A8-4C77-A9D8-0930AB161167}" srcOrd="1" destOrd="0" presId="urn:microsoft.com/office/officeart/2005/8/layout/vList2"/>
    <dgm:cxn modelId="{4155F223-CF5E-4BFC-ACAC-6E5D1392AA53}" type="presParOf" srcId="{E76C8B40-07ED-4BDB-9F21-1C2FB523B61E}" destId="{82C6CF32-4663-4729-8436-8F8D5A28A1E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DB8C5F-74E4-4094-8918-D51C5689AF0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787819-F78C-4221-9ACD-DCB8472F9DAF}">
      <dgm:prSet phldrT="[Текст]"/>
      <dgm:spPr>
        <a:solidFill>
          <a:schemeClr val="accent2">
            <a:lumMod val="75000"/>
          </a:schemeClr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Протоколы собраний.</a:t>
          </a:r>
          <a:endParaRPr lang="ru-RU" b="1" dirty="0"/>
        </a:p>
      </dgm:t>
    </dgm:pt>
    <dgm:pt modelId="{92BD8E6B-EEA2-4434-A648-54546D6A2044}" type="parTrans" cxnId="{CBD141AC-7A27-4346-BC51-011AEF63D89E}">
      <dgm:prSet/>
      <dgm:spPr/>
      <dgm:t>
        <a:bodyPr/>
        <a:lstStyle/>
        <a:p>
          <a:endParaRPr lang="ru-RU"/>
        </a:p>
      </dgm:t>
    </dgm:pt>
    <dgm:pt modelId="{4695C156-A3E9-4AEB-89CA-7658C3D67A38}" type="sibTrans" cxnId="{CBD141AC-7A27-4346-BC51-011AEF63D89E}">
      <dgm:prSet/>
      <dgm:spPr/>
      <dgm:t>
        <a:bodyPr/>
        <a:lstStyle/>
        <a:p>
          <a:endParaRPr lang="ru-RU"/>
        </a:p>
      </dgm:t>
    </dgm:pt>
    <dgm:pt modelId="{DDE639F8-C70B-4BC3-A0D2-D99CFD5D18C6}">
      <dgm:prSet phldrT="[Текст]"/>
      <dgm:spPr>
        <a:solidFill>
          <a:schemeClr val="accent6">
            <a:lumMod val="60000"/>
            <a:lumOff val="40000"/>
          </a:schemeClr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Протоколы заседаний профсоюзного комитета ППО</a:t>
          </a:r>
          <a:r>
            <a:rPr lang="ru-RU" dirty="0" smtClean="0"/>
            <a:t>. </a:t>
          </a:r>
          <a:endParaRPr lang="ru-RU" dirty="0"/>
        </a:p>
      </dgm:t>
    </dgm:pt>
    <dgm:pt modelId="{C61BCE6E-527B-488D-9897-A9A87705F895}" type="parTrans" cxnId="{EBA5E222-E81D-426C-A8B2-1313C4E0B9DE}">
      <dgm:prSet/>
      <dgm:spPr/>
      <dgm:t>
        <a:bodyPr/>
        <a:lstStyle/>
        <a:p>
          <a:endParaRPr lang="ru-RU"/>
        </a:p>
      </dgm:t>
    </dgm:pt>
    <dgm:pt modelId="{9DC0DAB1-97FF-4C46-808C-45A4A627FAC7}" type="sibTrans" cxnId="{EBA5E222-E81D-426C-A8B2-1313C4E0B9DE}">
      <dgm:prSet/>
      <dgm:spPr/>
      <dgm:t>
        <a:bodyPr/>
        <a:lstStyle/>
        <a:p>
          <a:endParaRPr lang="ru-RU"/>
        </a:p>
      </dgm:t>
    </dgm:pt>
    <dgm:pt modelId="{8FE30A39-C908-4323-89EB-3D0E5692736E}">
      <dgm:prSet phldrT="[Текст]"/>
      <dgm:spPr>
        <a:solidFill>
          <a:schemeClr val="accent2">
            <a:lumMod val="75000"/>
          </a:schemeClr>
        </a:solidFill>
        <a:effectLst>
          <a:innerShdw blurRad="63500" dist="50800" dir="8100000">
            <a:prstClr val="black">
              <a:alpha val="50000"/>
            </a:prstClr>
          </a:innerShdw>
        </a:effectLst>
      </dgm:spPr>
      <dgm:t>
        <a:bodyPr/>
        <a:lstStyle/>
        <a:p>
          <a:r>
            <a:rPr lang="ru-RU" b="1" dirty="0" smtClean="0"/>
            <a:t>Социальный паспорт коллектива.</a:t>
          </a:r>
          <a:endParaRPr lang="ru-RU" b="1" dirty="0"/>
        </a:p>
      </dgm:t>
    </dgm:pt>
    <dgm:pt modelId="{678F63A4-E195-4CA2-A482-3EBB2BA901BC}" type="parTrans" cxnId="{182347C0-9F61-41AB-AC3A-7425AEE00981}">
      <dgm:prSet/>
      <dgm:spPr/>
      <dgm:t>
        <a:bodyPr/>
        <a:lstStyle/>
        <a:p>
          <a:endParaRPr lang="ru-RU"/>
        </a:p>
      </dgm:t>
    </dgm:pt>
    <dgm:pt modelId="{F1309C4F-3302-4174-8308-9A827C258FF1}" type="sibTrans" cxnId="{182347C0-9F61-41AB-AC3A-7425AEE00981}">
      <dgm:prSet/>
      <dgm:spPr/>
      <dgm:t>
        <a:bodyPr/>
        <a:lstStyle/>
        <a:p>
          <a:endParaRPr lang="ru-RU"/>
        </a:p>
      </dgm:t>
    </dgm:pt>
    <dgm:pt modelId="{06F5D4C3-40A9-4490-A85B-68EAEE84BE70}" type="pres">
      <dgm:prSet presAssocID="{4FDB8C5F-74E4-4094-8918-D51C5689AF0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40329-DC9B-47CF-AF05-00C2DF40A990}" type="pres">
      <dgm:prSet presAssocID="{10787819-F78C-4221-9ACD-DCB8472F9DAF}" presName="parentLin" presStyleCnt="0"/>
      <dgm:spPr/>
    </dgm:pt>
    <dgm:pt modelId="{6D987B48-3CB0-4882-9592-0F8BF95781DC}" type="pres">
      <dgm:prSet presAssocID="{10787819-F78C-4221-9ACD-DCB8472F9DA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5775C2-D4B5-49DB-AE81-E73E3B1309E0}" type="pres">
      <dgm:prSet presAssocID="{10787819-F78C-4221-9ACD-DCB8472F9DA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03F77-8054-427C-94F4-7FE87F912C69}" type="pres">
      <dgm:prSet presAssocID="{10787819-F78C-4221-9ACD-DCB8472F9DAF}" presName="negativeSpace" presStyleCnt="0"/>
      <dgm:spPr/>
    </dgm:pt>
    <dgm:pt modelId="{F1652B8B-2717-491F-9596-AACD6D019C24}" type="pres">
      <dgm:prSet presAssocID="{10787819-F78C-4221-9ACD-DCB8472F9DAF}" presName="childText" presStyleLbl="conFgAcc1" presStyleIdx="0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21B76FF-98AB-4D5D-91E8-01842EF4BD62}" type="pres">
      <dgm:prSet presAssocID="{4695C156-A3E9-4AEB-89CA-7658C3D67A38}" presName="spaceBetweenRectangles" presStyleCnt="0"/>
      <dgm:spPr/>
    </dgm:pt>
    <dgm:pt modelId="{0B3F65D1-2B38-4A70-916A-30AD014D83FD}" type="pres">
      <dgm:prSet presAssocID="{DDE639F8-C70B-4BC3-A0D2-D99CFD5D18C6}" presName="parentLin" presStyleCnt="0"/>
      <dgm:spPr/>
    </dgm:pt>
    <dgm:pt modelId="{CBDF557E-D517-4D73-8348-F0ABCC2F4320}" type="pres">
      <dgm:prSet presAssocID="{DDE639F8-C70B-4BC3-A0D2-D99CFD5D18C6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54DD5C1-FC0B-4521-A6DB-0F11283E5CDA}" type="pres">
      <dgm:prSet presAssocID="{DDE639F8-C70B-4BC3-A0D2-D99CFD5D18C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D0BFC-9890-4588-ABC1-3DD6E9F069D1}" type="pres">
      <dgm:prSet presAssocID="{DDE639F8-C70B-4BC3-A0D2-D99CFD5D18C6}" presName="negativeSpace" presStyleCnt="0"/>
      <dgm:spPr/>
    </dgm:pt>
    <dgm:pt modelId="{0B8C24C5-C58B-4CED-A642-4247D537F264}" type="pres">
      <dgm:prSet presAssocID="{DDE639F8-C70B-4BC3-A0D2-D99CFD5D18C6}" presName="childText" presStyleLbl="conFgAcc1" presStyleIdx="1" presStyleCnt="3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A36141E-551B-4A3A-BDE3-134B04774BCA}" type="pres">
      <dgm:prSet presAssocID="{9DC0DAB1-97FF-4C46-808C-45A4A627FAC7}" presName="spaceBetweenRectangles" presStyleCnt="0"/>
      <dgm:spPr/>
    </dgm:pt>
    <dgm:pt modelId="{5E3FA7F0-D88D-411C-B09C-77FBBC3C2A1A}" type="pres">
      <dgm:prSet presAssocID="{8FE30A39-C908-4323-89EB-3D0E5692736E}" presName="parentLin" presStyleCnt="0"/>
      <dgm:spPr/>
    </dgm:pt>
    <dgm:pt modelId="{7C2F588D-816A-4288-8B34-C35CC675BAA9}" type="pres">
      <dgm:prSet presAssocID="{8FE30A39-C908-4323-89EB-3D0E5692736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E6E13DA-1BD1-427F-9232-6616EBF6364B}" type="pres">
      <dgm:prSet presAssocID="{8FE30A39-C908-4323-89EB-3D0E5692736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6F7215-8BA5-4DA7-B227-0CA4C7FA8D99}" type="pres">
      <dgm:prSet presAssocID="{8FE30A39-C908-4323-89EB-3D0E5692736E}" presName="negativeSpace" presStyleCnt="0"/>
      <dgm:spPr/>
    </dgm:pt>
    <dgm:pt modelId="{8E33BFEB-55AE-4E0E-A79C-ABD9BEC2E881}" type="pres">
      <dgm:prSet presAssocID="{8FE30A39-C908-4323-89EB-3D0E5692736E}" presName="childText" presStyleLbl="conFgAcc1" presStyleIdx="2" presStyleCnt="3" custLinFactY="81378" custLinFactNeighborY="100000">
        <dgm:presLayoutVars>
          <dgm:bulletEnabled val="1"/>
        </dgm:presLayoutVars>
      </dgm:prSet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AC7AB8C8-DDF5-48E3-84E8-404F8B6D8AC4}" type="presOf" srcId="{10787819-F78C-4221-9ACD-DCB8472F9DAF}" destId="{6D987B48-3CB0-4882-9592-0F8BF95781DC}" srcOrd="0" destOrd="0" presId="urn:microsoft.com/office/officeart/2005/8/layout/list1"/>
    <dgm:cxn modelId="{CBD141AC-7A27-4346-BC51-011AEF63D89E}" srcId="{4FDB8C5F-74E4-4094-8918-D51C5689AF05}" destId="{10787819-F78C-4221-9ACD-DCB8472F9DAF}" srcOrd="0" destOrd="0" parTransId="{92BD8E6B-EEA2-4434-A648-54546D6A2044}" sibTransId="{4695C156-A3E9-4AEB-89CA-7658C3D67A38}"/>
    <dgm:cxn modelId="{2351C523-90FD-4458-9754-B2601B17602E}" type="presOf" srcId="{10787819-F78C-4221-9ACD-DCB8472F9DAF}" destId="{EB5775C2-D4B5-49DB-AE81-E73E3B1309E0}" srcOrd="1" destOrd="0" presId="urn:microsoft.com/office/officeart/2005/8/layout/list1"/>
    <dgm:cxn modelId="{B9C9F3A0-C61E-48B3-8C3C-D44AFAE3F9A8}" type="presOf" srcId="{8FE30A39-C908-4323-89EB-3D0E5692736E}" destId="{7C2F588D-816A-4288-8B34-C35CC675BAA9}" srcOrd="0" destOrd="0" presId="urn:microsoft.com/office/officeart/2005/8/layout/list1"/>
    <dgm:cxn modelId="{26993D3B-DC1E-47E0-96CD-3B1C56EAB89D}" type="presOf" srcId="{DDE639F8-C70B-4BC3-A0D2-D99CFD5D18C6}" destId="{454DD5C1-FC0B-4521-A6DB-0F11283E5CDA}" srcOrd="1" destOrd="0" presId="urn:microsoft.com/office/officeart/2005/8/layout/list1"/>
    <dgm:cxn modelId="{1F685B5D-2CA9-4D42-BDA2-9D67064B87FC}" type="presOf" srcId="{4FDB8C5F-74E4-4094-8918-D51C5689AF05}" destId="{06F5D4C3-40A9-4490-A85B-68EAEE84BE70}" srcOrd="0" destOrd="0" presId="urn:microsoft.com/office/officeart/2005/8/layout/list1"/>
    <dgm:cxn modelId="{EBA5E222-E81D-426C-A8B2-1313C4E0B9DE}" srcId="{4FDB8C5F-74E4-4094-8918-D51C5689AF05}" destId="{DDE639F8-C70B-4BC3-A0D2-D99CFD5D18C6}" srcOrd="1" destOrd="0" parTransId="{C61BCE6E-527B-488D-9897-A9A87705F895}" sibTransId="{9DC0DAB1-97FF-4C46-808C-45A4A627FAC7}"/>
    <dgm:cxn modelId="{CAAAEE20-B376-43E6-B401-BCBD47A89205}" type="presOf" srcId="{8FE30A39-C908-4323-89EB-3D0E5692736E}" destId="{EE6E13DA-1BD1-427F-9232-6616EBF6364B}" srcOrd="1" destOrd="0" presId="urn:microsoft.com/office/officeart/2005/8/layout/list1"/>
    <dgm:cxn modelId="{2DB3CB04-DFA8-493E-B603-2CCA4C87F5C8}" type="presOf" srcId="{DDE639F8-C70B-4BC3-A0D2-D99CFD5D18C6}" destId="{CBDF557E-D517-4D73-8348-F0ABCC2F4320}" srcOrd="0" destOrd="0" presId="urn:microsoft.com/office/officeart/2005/8/layout/list1"/>
    <dgm:cxn modelId="{182347C0-9F61-41AB-AC3A-7425AEE00981}" srcId="{4FDB8C5F-74E4-4094-8918-D51C5689AF05}" destId="{8FE30A39-C908-4323-89EB-3D0E5692736E}" srcOrd="2" destOrd="0" parTransId="{678F63A4-E195-4CA2-A482-3EBB2BA901BC}" sibTransId="{F1309C4F-3302-4174-8308-9A827C258FF1}"/>
    <dgm:cxn modelId="{2691F0CE-3045-4874-A77F-B6FFC0596C38}" type="presParOf" srcId="{06F5D4C3-40A9-4490-A85B-68EAEE84BE70}" destId="{AE640329-DC9B-47CF-AF05-00C2DF40A990}" srcOrd="0" destOrd="0" presId="urn:microsoft.com/office/officeart/2005/8/layout/list1"/>
    <dgm:cxn modelId="{3A37A1ED-FD01-481F-8141-2F3D967D8E07}" type="presParOf" srcId="{AE640329-DC9B-47CF-AF05-00C2DF40A990}" destId="{6D987B48-3CB0-4882-9592-0F8BF95781DC}" srcOrd="0" destOrd="0" presId="urn:microsoft.com/office/officeart/2005/8/layout/list1"/>
    <dgm:cxn modelId="{FE457138-EB2F-45C1-A486-CBC7EC583328}" type="presParOf" srcId="{AE640329-DC9B-47CF-AF05-00C2DF40A990}" destId="{EB5775C2-D4B5-49DB-AE81-E73E3B1309E0}" srcOrd="1" destOrd="0" presId="urn:microsoft.com/office/officeart/2005/8/layout/list1"/>
    <dgm:cxn modelId="{0E298B67-A44C-4846-8A48-203545A3DDF7}" type="presParOf" srcId="{06F5D4C3-40A9-4490-A85B-68EAEE84BE70}" destId="{E9803F77-8054-427C-94F4-7FE87F912C69}" srcOrd="1" destOrd="0" presId="urn:microsoft.com/office/officeart/2005/8/layout/list1"/>
    <dgm:cxn modelId="{8376818D-2842-492B-ACFB-726CE53AD068}" type="presParOf" srcId="{06F5D4C3-40A9-4490-A85B-68EAEE84BE70}" destId="{F1652B8B-2717-491F-9596-AACD6D019C24}" srcOrd="2" destOrd="0" presId="urn:microsoft.com/office/officeart/2005/8/layout/list1"/>
    <dgm:cxn modelId="{48F3053E-6261-45C1-820F-C3F750AA87C3}" type="presParOf" srcId="{06F5D4C3-40A9-4490-A85B-68EAEE84BE70}" destId="{D21B76FF-98AB-4D5D-91E8-01842EF4BD62}" srcOrd="3" destOrd="0" presId="urn:microsoft.com/office/officeart/2005/8/layout/list1"/>
    <dgm:cxn modelId="{937A47EC-82F1-4B05-BC09-BEBEEDB2DABB}" type="presParOf" srcId="{06F5D4C3-40A9-4490-A85B-68EAEE84BE70}" destId="{0B3F65D1-2B38-4A70-916A-30AD014D83FD}" srcOrd="4" destOrd="0" presId="urn:microsoft.com/office/officeart/2005/8/layout/list1"/>
    <dgm:cxn modelId="{3BFBF697-D368-45FA-81CC-92816B17FEAD}" type="presParOf" srcId="{0B3F65D1-2B38-4A70-916A-30AD014D83FD}" destId="{CBDF557E-D517-4D73-8348-F0ABCC2F4320}" srcOrd="0" destOrd="0" presId="urn:microsoft.com/office/officeart/2005/8/layout/list1"/>
    <dgm:cxn modelId="{896848E5-6181-47FF-8AD5-09B9CAD4CEB9}" type="presParOf" srcId="{0B3F65D1-2B38-4A70-916A-30AD014D83FD}" destId="{454DD5C1-FC0B-4521-A6DB-0F11283E5CDA}" srcOrd="1" destOrd="0" presId="urn:microsoft.com/office/officeart/2005/8/layout/list1"/>
    <dgm:cxn modelId="{8E883712-D9C2-408C-9791-8AE938459521}" type="presParOf" srcId="{06F5D4C3-40A9-4490-A85B-68EAEE84BE70}" destId="{B5AD0BFC-9890-4588-ABC1-3DD6E9F069D1}" srcOrd="5" destOrd="0" presId="urn:microsoft.com/office/officeart/2005/8/layout/list1"/>
    <dgm:cxn modelId="{A3DE566B-B1B4-48E8-8BAB-D63F65C17432}" type="presParOf" srcId="{06F5D4C3-40A9-4490-A85B-68EAEE84BE70}" destId="{0B8C24C5-C58B-4CED-A642-4247D537F264}" srcOrd="6" destOrd="0" presId="urn:microsoft.com/office/officeart/2005/8/layout/list1"/>
    <dgm:cxn modelId="{86522977-FA8D-4F57-BEF7-5E9AFDF9C174}" type="presParOf" srcId="{06F5D4C3-40A9-4490-A85B-68EAEE84BE70}" destId="{BA36141E-551B-4A3A-BDE3-134B04774BCA}" srcOrd="7" destOrd="0" presId="urn:microsoft.com/office/officeart/2005/8/layout/list1"/>
    <dgm:cxn modelId="{6CD0A56E-1F46-42DA-B9C9-FE207A554D98}" type="presParOf" srcId="{06F5D4C3-40A9-4490-A85B-68EAEE84BE70}" destId="{5E3FA7F0-D88D-411C-B09C-77FBBC3C2A1A}" srcOrd="8" destOrd="0" presId="urn:microsoft.com/office/officeart/2005/8/layout/list1"/>
    <dgm:cxn modelId="{ABBF59D9-A9A6-4B29-AC0C-88457B717417}" type="presParOf" srcId="{5E3FA7F0-D88D-411C-B09C-77FBBC3C2A1A}" destId="{7C2F588D-816A-4288-8B34-C35CC675BAA9}" srcOrd="0" destOrd="0" presId="urn:microsoft.com/office/officeart/2005/8/layout/list1"/>
    <dgm:cxn modelId="{6F0CB835-16B2-45FB-A8AD-46F25F724426}" type="presParOf" srcId="{5E3FA7F0-D88D-411C-B09C-77FBBC3C2A1A}" destId="{EE6E13DA-1BD1-427F-9232-6616EBF6364B}" srcOrd="1" destOrd="0" presId="urn:microsoft.com/office/officeart/2005/8/layout/list1"/>
    <dgm:cxn modelId="{C1D20EEA-A9C1-40B4-AE4D-920FE77F7D45}" type="presParOf" srcId="{06F5D4C3-40A9-4490-A85B-68EAEE84BE70}" destId="{C76F7215-8BA5-4DA7-B227-0CA4C7FA8D99}" srcOrd="9" destOrd="0" presId="urn:microsoft.com/office/officeart/2005/8/layout/list1"/>
    <dgm:cxn modelId="{1824E2FC-DB5B-4B47-97B3-1D9ED869B85B}" type="presParOf" srcId="{06F5D4C3-40A9-4490-A85B-68EAEE84BE70}" destId="{8E33BFEB-55AE-4E0E-A79C-ABD9BEC2E88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A67D9DB-600B-430D-AC24-2BB5D46B0B7A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84AB7D6-EE8C-4E07-AF27-E2B7790323E7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effectLst>
          <a:glow rad="139700">
            <a:schemeClr val="accent3">
              <a:satMod val="175000"/>
              <a:alpha val="40000"/>
            </a:schemeClr>
          </a:glow>
        </a:effectLst>
      </dgm:spPr>
      <dgm:t>
        <a:bodyPr/>
        <a:lstStyle/>
        <a:p>
          <a:pPr algn="ctr" rtl="0"/>
          <a:r>
            <a:rPr lang="ru-RU" b="1" dirty="0" smtClean="0"/>
            <a:t>Профсоюз – это мы!</a:t>
          </a:r>
          <a:endParaRPr lang="ru-RU" b="1" dirty="0"/>
        </a:p>
      </dgm:t>
    </dgm:pt>
    <dgm:pt modelId="{678DCB48-10D5-4392-9325-C2244A708DD6}" type="parTrans" cxnId="{2DDBE059-B9B0-4997-93CB-C33E1548AF1E}">
      <dgm:prSet/>
      <dgm:spPr/>
      <dgm:t>
        <a:bodyPr/>
        <a:lstStyle/>
        <a:p>
          <a:endParaRPr lang="ru-RU"/>
        </a:p>
      </dgm:t>
    </dgm:pt>
    <dgm:pt modelId="{E270E3C9-E427-4E92-A2DD-8148E8309530}" type="sibTrans" cxnId="{2DDBE059-B9B0-4997-93CB-C33E1548AF1E}">
      <dgm:prSet/>
      <dgm:spPr/>
      <dgm:t>
        <a:bodyPr/>
        <a:lstStyle/>
        <a:p>
          <a:endParaRPr lang="ru-RU"/>
        </a:p>
      </dgm:t>
    </dgm:pt>
    <dgm:pt modelId="{DD7D53FB-39AD-4B41-9FD1-EF50E5C9E545}" type="pres">
      <dgm:prSet presAssocID="{BA67D9DB-600B-430D-AC24-2BB5D46B0B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72F386-A131-4609-9681-BC189FB5445F}" type="pres">
      <dgm:prSet presAssocID="{B84AB7D6-EE8C-4E07-AF27-E2B7790323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956E24-BB0A-4F7C-9C27-BE21C945EE4D}" type="presOf" srcId="{B84AB7D6-EE8C-4E07-AF27-E2B7790323E7}" destId="{9272F386-A131-4609-9681-BC189FB5445F}" srcOrd="0" destOrd="0" presId="urn:microsoft.com/office/officeart/2005/8/layout/vList2"/>
    <dgm:cxn modelId="{2DDBE059-B9B0-4997-93CB-C33E1548AF1E}" srcId="{BA67D9DB-600B-430D-AC24-2BB5D46B0B7A}" destId="{B84AB7D6-EE8C-4E07-AF27-E2B7790323E7}" srcOrd="0" destOrd="0" parTransId="{678DCB48-10D5-4392-9325-C2244A708DD6}" sibTransId="{E270E3C9-E427-4E92-A2DD-8148E8309530}"/>
    <dgm:cxn modelId="{DE0CE0AD-AA08-4D16-A0A4-0B0DFC018196}" type="presOf" srcId="{BA67D9DB-600B-430D-AC24-2BB5D46B0B7A}" destId="{DD7D53FB-39AD-4B41-9FD1-EF50E5C9E545}" srcOrd="0" destOrd="0" presId="urn:microsoft.com/office/officeart/2005/8/layout/vList2"/>
    <dgm:cxn modelId="{E53E05C0-DB67-4BF0-9012-EE9BB1C051E7}" type="presParOf" srcId="{DD7D53FB-39AD-4B41-9FD1-EF50E5C9E545}" destId="{9272F386-A131-4609-9681-BC189FB544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FA48FFD-0A62-4135-8B81-4ACC95F25766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EA369F-CEA3-46A7-8974-35D29E3D3CA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ru-RU" sz="2400" b="1" dirty="0" smtClean="0"/>
            <a:t>Краткая характеристика </a:t>
          </a:r>
        </a:p>
      </dgm:t>
    </dgm:pt>
    <dgm:pt modelId="{A4A11451-4C9A-46AF-9515-FC1F2BAD98C3}" type="parTrans" cxnId="{62D9D299-45D0-481C-A788-92E07DCB4276}">
      <dgm:prSet/>
      <dgm:spPr/>
      <dgm:t>
        <a:bodyPr/>
        <a:lstStyle/>
        <a:p>
          <a:endParaRPr lang="ru-RU"/>
        </a:p>
      </dgm:t>
    </dgm:pt>
    <dgm:pt modelId="{CFA0C929-30C5-44F5-9061-686DF113BF9C}" type="sibTrans" cxnId="{62D9D299-45D0-481C-A788-92E07DCB4276}">
      <dgm:prSet/>
      <dgm:spPr/>
      <dgm:t>
        <a:bodyPr/>
        <a:lstStyle/>
        <a:p>
          <a:endParaRPr lang="ru-RU"/>
        </a:p>
      </dgm:t>
    </dgm:pt>
    <dgm:pt modelId="{B225DEB6-49CB-4FB6-8955-A6EF491EF342}">
      <dgm:prSet/>
      <dgm:spPr>
        <a:solidFill>
          <a:srgbClr val="FFFFCC">
            <a:alpha val="90000"/>
          </a:srgbClr>
        </a:solidFill>
      </dgm:spPr>
      <dgm:t>
        <a:bodyPr/>
        <a:lstStyle/>
        <a:p>
          <a:pPr rtl="0"/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9E858DF7-7D5B-4403-B8E6-9187EF5B9541}" type="parTrans" cxnId="{BF02F417-9FFB-40B9-A707-FA59DE57B94A}">
      <dgm:prSet/>
      <dgm:spPr/>
      <dgm:t>
        <a:bodyPr/>
        <a:lstStyle/>
        <a:p>
          <a:endParaRPr lang="ru-RU"/>
        </a:p>
      </dgm:t>
    </dgm:pt>
    <dgm:pt modelId="{7EB8801D-668D-4DFE-849A-84B8FA379085}" type="sibTrans" cxnId="{BF02F417-9FFB-40B9-A707-FA59DE57B94A}">
      <dgm:prSet/>
      <dgm:spPr/>
      <dgm:t>
        <a:bodyPr/>
        <a:lstStyle/>
        <a:p>
          <a:endParaRPr lang="ru-RU"/>
        </a:p>
      </dgm:t>
    </dgm:pt>
    <dgm:pt modelId="{0817942C-C504-40D5-AB3F-4E3529498ACB}">
      <dgm:prSet custT="1"/>
      <dgm:spPr>
        <a:solidFill>
          <a:srgbClr val="E9F5DB"/>
        </a:solidFill>
      </dgm:spPr>
      <dgm:t>
        <a:bodyPr/>
        <a:lstStyle/>
        <a:p>
          <a:pPr rtl="0"/>
          <a:r>
            <a:rPr lang="ru-RU" sz="2400" b="1" dirty="0" smtClean="0">
              <a:solidFill>
                <a:schemeClr val="bg2">
                  <a:lumMod val="25000"/>
                </a:schemeClr>
              </a:solidFill>
            </a:rPr>
            <a:t>первичной профсоюзной организации</a:t>
          </a:r>
          <a:endParaRPr lang="ru-RU" sz="2400" dirty="0">
            <a:solidFill>
              <a:schemeClr val="bg2">
                <a:lumMod val="25000"/>
              </a:schemeClr>
            </a:solidFill>
          </a:endParaRPr>
        </a:p>
      </dgm:t>
    </dgm:pt>
    <dgm:pt modelId="{E47F3AD1-9DB4-4F3E-8CCB-E744C8A86255}" type="sibTrans" cxnId="{F6A8AC88-664E-4A04-B836-BE50ECA464BB}">
      <dgm:prSet/>
      <dgm:spPr/>
      <dgm:t>
        <a:bodyPr/>
        <a:lstStyle/>
        <a:p>
          <a:endParaRPr lang="ru-RU"/>
        </a:p>
      </dgm:t>
    </dgm:pt>
    <dgm:pt modelId="{93A68371-4876-4E84-A2F0-039E0183198F}" type="parTrans" cxnId="{F6A8AC88-664E-4A04-B836-BE50ECA464BB}">
      <dgm:prSet/>
      <dgm:spPr/>
      <dgm:t>
        <a:bodyPr/>
        <a:lstStyle/>
        <a:p>
          <a:endParaRPr lang="ru-RU"/>
        </a:p>
      </dgm:t>
    </dgm:pt>
    <dgm:pt modelId="{777252F9-D2E0-4D9C-9A87-6F8256E893AE}">
      <dgm:prSet/>
      <dgm:spPr>
        <a:gradFill flip="none" rotWithShape="0">
          <a:gsLst>
            <a:gs pos="0">
              <a:srgbClr val="FF3399">
                <a:tint val="66000"/>
                <a:satMod val="160000"/>
              </a:srgbClr>
            </a:gs>
            <a:gs pos="50000">
              <a:srgbClr val="FF3399">
                <a:tint val="44500"/>
                <a:satMod val="160000"/>
              </a:srgbClr>
            </a:gs>
            <a:gs pos="100000">
              <a:srgbClr val="FF3399">
                <a:tint val="23500"/>
                <a:satMod val="160000"/>
              </a:srgbClr>
            </a:gs>
          </a:gsLst>
          <a:lin ang="10800000" scaled="1"/>
          <a:tileRect/>
        </a:gradFill>
      </dgm:spPr>
      <dgm:t>
        <a:bodyPr/>
        <a:lstStyle/>
        <a:p>
          <a:pPr rtl="0"/>
          <a:r>
            <a:rPr lang="ru-RU" b="1" dirty="0" smtClean="0">
              <a:solidFill>
                <a:schemeClr val="bg2">
                  <a:lumMod val="25000"/>
                </a:schemeClr>
              </a:solidFill>
            </a:rPr>
            <a:t>МОУ  «Детский сад № 201»</a:t>
          </a:r>
          <a:endParaRPr lang="ru-RU" dirty="0">
            <a:solidFill>
              <a:schemeClr val="bg2">
                <a:lumMod val="25000"/>
              </a:schemeClr>
            </a:solidFill>
          </a:endParaRPr>
        </a:p>
      </dgm:t>
    </dgm:pt>
    <dgm:pt modelId="{47985662-EEBB-4B75-A6D7-0561BCBA5E03}" type="sibTrans" cxnId="{0EB2C5C8-6E11-4A8F-94F9-5CCAA79355A8}">
      <dgm:prSet/>
      <dgm:spPr/>
      <dgm:t>
        <a:bodyPr/>
        <a:lstStyle/>
        <a:p>
          <a:endParaRPr lang="ru-RU"/>
        </a:p>
      </dgm:t>
    </dgm:pt>
    <dgm:pt modelId="{14E4B0F4-E63E-4A71-B27D-2C78C5482CE9}" type="parTrans" cxnId="{0EB2C5C8-6E11-4A8F-94F9-5CCAA79355A8}">
      <dgm:prSet/>
      <dgm:spPr/>
      <dgm:t>
        <a:bodyPr/>
        <a:lstStyle/>
        <a:p>
          <a:endParaRPr lang="ru-RU"/>
        </a:p>
      </dgm:t>
    </dgm:pt>
    <dgm:pt modelId="{988303B0-7602-40B1-8350-BCBF4A604E87}" type="pres">
      <dgm:prSet presAssocID="{DFA48FFD-0A62-4135-8B81-4ACC95F2576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6225EA-A2AF-4062-B2E8-8FBCEC2E306C}" type="pres">
      <dgm:prSet presAssocID="{3DEA369F-CEA3-46A7-8974-35D29E3D3CAC}" presName="circle1" presStyleLbl="node1" presStyleIdx="0" presStyleCnt="4"/>
      <dgm:spPr/>
    </dgm:pt>
    <dgm:pt modelId="{EB9EB432-5828-4099-B747-A3259E813EDC}" type="pres">
      <dgm:prSet presAssocID="{3DEA369F-CEA3-46A7-8974-35D29E3D3CAC}" presName="space" presStyleCnt="0"/>
      <dgm:spPr/>
    </dgm:pt>
    <dgm:pt modelId="{D0CEEF57-BE41-4584-BA08-0D968B964391}" type="pres">
      <dgm:prSet presAssocID="{3DEA369F-CEA3-46A7-8974-35D29E3D3CAC}" presName="rect1" presStyleLbl="alignAcc1" presStyleIdx="0" presStyleCnt="4"/>
      <dgm:spPr/>
      <dgm:t>
        <a:bodyPr/>
        <a:lstStyle/>
        <a:p>
          <a:endParaRPr lang="ru-RU"/>
        </a:p>
      </dgm:t>
    </dgm:pt>
    <dgm:pt modelId="{6F25E054-EB01-4E45-B499-51275751E85D}" type="pres">
      <dgm:prSet presAssocID="{0817942C-C504-40D5-AB3F-4E3529498ACB}" presName="vertSpace2" presStyleLbl="node1" presStyleIdx="0" presStyleCnt="4"/>
      <dgm:spPr/>
    </dgm:pt>
    <dgm:pt modelId="{D607C6D8-099C-466A-9FE6-C3B9B093C51B}" type="pres">
      <dgm:prSet presAssocID="{0817942C-C504-40D5-AB3F-4E3529498ACB}" presName="circle2" presStyleLbl="node1" presStyleIdx="1" presStyleCnt="4"/>
      <dgm:spPr/>
    </dgm:pt>
    <dgm:pt modelId="{29427B48-2F85-48C1-A010-F39EF6FA72FB}" type="pres">
      <dgm:prSet presAssocID="{0817942C-C504-40D5-AB3F-4E3529498ACB}" presName="rect2" presStyleLbl="alignAcc1" presStyleIdx="1" presStyleCnt="4"/>
      <dgm:spPr/>
      <dgm:t>
        <a:bodyPr/>
        <a:lstStyle/>
        <a:p>
          <a:endParaRPr lang="ru-RU"/>
        </a:p>
      </dgm:t>
    </dgm:pt>
    <dgm:pt modelId="{E251B4EB-0AC9-46F5-96D8-652EBAA8EFB4}" type="pres">
      <dgm:prSet presAssocID="{777252F9-D2E0-4D9C-9A87-6F8256E893AE}" presName="vertSpace3" presStyleLbl="node1" presStyleIdx="1" presStyleCnt="4"/>
      <dgm:spPr/>
    </dgm:pt>
    <dgm:pt modelId="{3DB280E0-5B90-47D4-8681-740549C7451E}" type="pres">
      <dgm:prSet presAssocID="{777252F9-D2E0-4D9C-9A87-6F8256E893AE}" presName="circle3" presStyleLbl="node1" presStyleIdx="2" presStyleCnt="4"/>
      <dgm:spPr/>
    </dgm:pt>
    <dgm:pt modelId="{D0BE1D7C-B1E7-4DFC-AA58-341D12796641}" type="pres">
      <dgm:prSet presAssocID="{777252F9-D2E0-4D9C-9A87-6F8256E893AE}" presName="rect3" presStyleLbl="alignAcc1" presStyleIdx="2" presStyleCnt="4"/>
      <dgm:spPr/>
      <dgm:t>
        <a:bodyPr/>
        <a:lstStyle/>
        <a:p>
          <a:endParaRPr lang="ru-RU"/>
        </a:p>
      </dgm:t>
    </dgm:pt>
    <dgm:pt modelId="{B30F61B2-64AE-4179-9C05-FFBB27E7F344}" type="pres">
      <dgm:prSet presAssocID="{B225DEB6-49CB-4FB6-8955-A6EF491EF342}" presName="vertSpace4" presStyleLbl="node1" presStyleIdx="2" presStyleCnt="4"/>
      <dgm:spPr/>
    </dgm:pt>
    <dgm:pt modelId="{646E69A1-66C2-43F0-B2C1-8FB0235A01A2}" type="pres">
      <dgm:prSet presAssocID="{B225DEB6-49CB-4FB6-8955-A6EF491EF342}" presName="circle4" presStyleLbl="node1" presStyleIdx="3" presStyleCnt="4"/>
      <dgm:spPr/>
    </dgm:pt>
    <dgm:pt modelId="{C7F4C8D5-E47B-4C8A-96D4-EEAC1E4F3E07}" type="pres">
      <dgm:prSet presAssocID="{B225DEB6-49CB-4FB6-8955-A6EF491EF342}" presName="rect4" presStyleLbl="alignAcc1" presStyleIdx="3" presStyleCnt="4"/>
      <dgm:spPr/>
      <dgm:t>
        <a:bodyPr/>
        <a:lstStyle/>
        <a:p>
          <a:endParaRPr lang="ru-RU"/>
        </a:p>
      </dgm:t>
    </dgm:pt>
    <dgm:pt modelId="{C3276511-2431-4728-BAF9-00A622C1726F}" type="pres">
      <dgm:prSet presAssocID="{3DEA369F-CEA3-46A7-8974-35D29E3D3CAC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41BD72-2685-49A0-B3E2-7E39503576EE}" type="pres">
      <dgm:prSet presAssocID="{0817942C-C504-40D5-AB3F-4E3529498ACB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D72C9-BBAF-41E3-A06C-5E8AF7E1A9AB}" type="pres">
      <dgm:prSet presAssocID="{777252F9-D2E0-4D9C-9A87-6F8256E893AE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9D1131-30FB-4C5A-BF6F-C76AB770D38D}" type="pres">
      <dgm:prSet presAssocID="{B225DEB6-49CB-4FB6-8955-A6EF491EF342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ECAA94-03CC-4EC3-95EE-311A4DA61441}" type="presOf" srcId="{B225DEB6-49CB-4FB6-8955-A6EF491EF342}" destId="{149D1131-30FB-4C5A-BF6F-C76AB770D38D}" srcOrd="1" destOrd="0" presId="urn:microsoft.com/office/officeart/2005/8/layout/target3"/>
    <dgm:cxn modelId="{F6A8AC88-664E-4A04-B836-BE50ECA464BB}" srcId="{DFA48FFD-0A62-4135-8B81-4ACC95F25766}" destId="{0817942C-C504-40D5-AB3F-4E3529498ACB}" srcOrd="1" destOrd="0" parTransId="{93A68371-4876-4E84-A2F0-039E0183198F}" sibTransId="{E47F3AD1-9DB4-4F3E-8CCB-E744C8A86255}"/>
    <dgm:cxn modelId="{3E2D928A-C5AD-4E2D-83D2-08191A039D81}" type="presOf" srcId="{0817942C-C504-40D5-AB3F-4E3529498ACB}" destId="{6141BD72-2685-49A0-B3E2-7E39503576EE}" srcOrd="1" destOrd="0" presId="urn:microsoft.com/office/officeart/2005/8/layout/target3"/>
    <dgm:cxn modelId="{9D2D67DD-3B4D-447B-9F5C-46DB033417E3}" type="presOf" srcId="{777252F9-D2E0-4D9C-9A87-6F8256E893AE}" destId="{139D72C9-BBAF-41E3-A06C-5E8AF7E1A9AB}" srcOrd="1" destOrd="0" presId="urn:microsoft.com/office/officeart/2005/8/layout/target3"/>
    <dgm:cxn modelId="{46629C42-4337-481C-8884-CDD971984089}" type="presOf" srcId="{777252F9-D2E0-4D9C-9A87-6F8256E893AE}" destId="{D0BE1D7C-B1E7-4DFC-AA58-341D12796641}" srcOrd="0" destOrd="0" presId="urn:microsoft.com/office/officeart/2005/8/layout/target3"/>
    <dgm:cxn modelId="{0EB2C5C8-6E11-4A8F-94F9-5CCAA79355A8}" srcId="{DFA48FFD-0A62-4135-8B81-4ACC95F25766}" destId="{777252F9-D2E0-4D9C-9A87-6F8256E893AE}" srcOrd="2" destOrd="0" parTransId="{14E4B0F4-E63E-4A71-B27D-2C78C5482CE9}" sibTransId="{47985662-EEBB-4B75-A6D7-0561BCBA5E03}"/>
    <dgm:cxn modelId="{6D5DE1CE-0941-4CE2-BC17-49D9333F37BB}" type="presOf" srcId="{DFA48FFD-0A62-4135-8B81-4ACC95F25766}" destId="{988303B0-7602-40B1-8350-BCBF4A604E87}" srcOrd="0" destOrd="0" presId="urn:microsoft.com/office/officeart/2005/8/layout/target3"/>
    <dgm:cxn modelId="{62D9D299-45D0-481C-A788-92E07DCB4276}" srcId="{DFA48FFD-0A62-4135-8B81-4ACC95F25766}" destId="{3DEA369F-CEA3-46A7-8974-35D29E3D3CAC}" srcOrd="0" destOrd="0" parTransId="{A4A11451-4C9A-46AF-9515-FC1F2BAD98C3}" sibTransId="{CFA0C929-30C5-44F5-9061-686DF113BF9C}"/>
    <dgm:cxn modelId="{BF02F417-9FFB-40B9-A707-FA59DE57B94A}" srcId="{DFA48FFD-0A62-4135-8B81-4ACC95F25766}" destId="{B225DEB6-49CB-4FB6-8955-A6EF491EF342}" srcOrd="3" destOrd="0" parTransId="{9E858DF7-7D5B-4403-B8E6-9187EF5B9541}" sibTransId="{7EB8801D-668D-4DFE-849A-84B8FA379085}"/>
    <dgm:cxn modelId="{EEF41EFA-2238-4A7A-8103-3D8EC21A9320}" type="presOf" srcId="{B225DEB6-49CB-4FB6-8955-A6EF491EF342}" destId="{C7F4C8D5-E47B-4C8A-96D4-EEAC1E4F3E07}" srcOrd="0" destOrd="0" presId="urn:microsoft.com/office/officeart/2005/8/layout/target3"/>
    <dgm:cxn modelId="{8646BF5E-234F-4D88-922E-29BB259EAC37}" type="presOf" srcId="{0817942C-C504-40D5-AB3F-4E3529498ACB}" destId="{29427B48-2F85-48C1-A010-F39EF6FA72FB}" srcOrd="0" destOrd="0" presId="urn:microsoft.com/office/officeart/2005/8/layout/target3"/>
    <dgm:cxn modelId="{4D8452A1-AAF9-48B4-90A1-6760D2BA923D}" type="presOf" srcId="{3DEA369F-CEA3-46A7-8974-35D29E3D3CAC}" destId="{D0CEEF57-BE41-4584-BA08-0D968B964391}" srcOrd="0" destOrd="0" presId="urn:microsoft.com/office/officeart/2005/8/layout/target3"/>
    <dgm:cxn modelId="{337C20E9-9D1E-4287-9F7E-2E03507EF534}" type="presOf" srcId="{3DEA369F-CEA3-46A7-8974-35D29E3D3CAC}" destId="{C3276511-2431-4728-BAF9-00A622C1726F}" srcOrd="1" destOrd="0" presId="urn:microsoft.com/office/officeart/2005/8/layout/target3"/>
    <dgm:cxn modelId="{D71B5DF2-82F3-43ED-A759-207E28607C5A}" type="presParOf" srcId="{988303B0-7602-40B1-8350-BCBF4A604E87}" destId="{836225EA-A2AF-4062-B2E8-8FBCEC2E306C}" srcOrd="0" destOrd="0" presId="urn:microsoft.com/office/officeart/2005/8/layout/target3"/>
    <dgm:cxn modelId="{14B97002-B2CF-4A15-8D84-01EE3F9794C1}" type="presParOf" srcId="{988303B0-7602-40B1-8350-BCBF4A604E87}" destId="{EB9EB432-5828-4099-B747-A3259E813EDC}" srcOrd="1" destOrd="0" presId="urn:microsoft.com/office/officeart/2005/8/layout/target3"/>
    <dgm:cxn modelId="{22BC07A1-0B2B-47BD-A6AF-E4CD238B2D9C}" type="presParOf" srcId="{988303B0-7602-40B1-8350-BCBF4A604E87}" destId="{D0CEEF57-BE41-4584-BA08-0D968B964391}" srcOrd="2" destOrd="0" presId="urn:microsoft.com/office/officeart/2005/8/layout/target3"/>
    <dgm:cxn modelId="{50C1877B-371E-4D53-8DAB-0151E1BDE929}" type="presParOf" srcId="{988303B0-7602-40B1-8350-BCBF4A604E87}" destId="{6F25E054-EB01-4E45-B499-51275751E85D}" srcOrd="3" destOrd="0" presId="urn:microsoft.com/office/officeart/2005/8/layout/target3"/>
    <dgm:cxn modelId="{724906CE-4BBD-42B8-A62A-C3F766ABE139}" type="presParOf" srcId="{988303B0-7602-40B1-8350-BCBF4A604E87}" destId="{D607C6D8-099C-466A-9FE6-C3B9B093C51B}" srcOrd="4" destOrd="0" presId="urn:microsoft.com/office/officeart/2005/8/layout/target3"/>
    <dgm:cxn modelId="{995762CC-664E-41FE-B2CA-D895C6ABDC72}" type="presParOf" srcId="{988303B0-7602-40B1-8350-BCBF4A604E87}" destId="{29427B48-2F85-48C1-A010-F39EF6FA72FB}" srcOrd="5" destOrd="0" presId="urn:microsoft.com/office/officeart/2005/8/layout/target3"/>
    <dgm:cxn modelId="{496DFA96-E87C-4280-80B5-0ABE28B660B9}" type="presParOf" srcId="{988303B0-7602-40B1-8350-BCBF4A604E87}" destId="{E251B4EB-0AC9-46F5-96D8-652EBAA8EFB4}" srcOrd="6" destOrd="0" presId="urn:microsoft.com/office/officeart/2005/8/layout/target3"/>
    <dgm:cxn modelId="{CC8F620F-C648-4072-9C31-0E38997A655E}" type="presParOf" srcId="{988303B0-7602-40B1-8350-BCBF4A604E87}" destId="{3DB280E0-5B90-47D4-8681-740549C7451E}" srcOrd="7" destOrd="0" presId="urn:microsoft.com/office/officeart/2005/8/layout/target3"/>
    <dgm:cxn modelId="{5985A35D-8AC8-452E-B350-F2E7772DE9D3}" type="presParOf" srcId="{988303B0-7602-40B1-8350-BCBF4A604E87}" destId="{D0BE1D7C-B1E7-4DFC-AA58-341D12796641}" srcOrd="8" destOrd="0" presId="urn:microsoft.com/office/officeart/2005/8/layout/target3"/>
    <dgm:cxn modelId="{B714465B-528E-451C-92CC-0B970F7718DA}" type="presParOf" srcId="{988303B0-7602-40B1-8350-BCBF4A604E87}" destId="{B30F61B2-64AE-4179-9C05-FFBB27E7F344}" srcOrd="9" destOrd="0" presId="urn:microsoft.com/office/officeart/2005/8/layout/target3"/>
    <dgm:cxn modelId="{48238BD0-6981-4373-BEE3-039DC95EB87A}" type="presParOf" srcId="{988303B0-7602-40B1-8350-BCBF4A604E87}" destId="{646E69A1-66C2-43F0-B2C1-8FB0235A01A2}" srcOrd="10" destOrd="0" presId="urn:microsoft.com/office/officeart/2005/8/layout/target3"/>
    <dgm:cxn modelId="{6010AB6C-4B54-4F2B-BB54-EEFD1DEAEBC4}" type="presParOf" srcId="{988303B0-7602-40B1-8350-BCBF4A604E87}" destId="{C7F4C8D5-E47B-4C8A-96D4-EEAC1E4F3E07}" srcOrd="11" destOrd="0" presId="urn:microsoft.com/office/officeart/2005/8/layout/target3"/>
    <dgm:cxn modelId="{3DF9F9C7-6ADD-4488-AA86-51442CCC229C}" type="presParOf" srcId="{988303B0-7602-40B1-8350-BCBF4A604E87}" destId="{C3276511-2431-4728-BAF9-00A622C1726F}" srcOrd="12" destOrd="0" presId="urn:microsoft.com/office/officeart/2005/8/layout/target3"/>
    <dgm:cxn modelId="{761F9D2D-D6E0-4868-94EE-4F68A2428CAA}" type="presParOf" srcId="{988303B0-7602-40B1-8350-BCBF4A604E87}" destId="{6141BD72-2685-49A0-B3E2-7E39503576EE}" srcOrd="13" destOrd="0" presId="urn:microsoft.com/office/officeart/2005/8/layout/target3"/>
    <dgm:cxn modelId="{84E5A21C-6600-41A8-B405-2649D9E058CB}" type="presParOf" srcId="{988303B0-7602-40B1-8350-BCBF4A604E87}" destId="{139D72C9-BBAF-41E3-A06C-5E8AF7E1A9AB}" srcOrd="14" destOrd="0" presId="urn:microsoft.com/office/officeart/2005/8/layout/target3"/>
    <dgm:cxn modelId="{7953C33C-EF4E-422A-A1E7-BBBDE863633F}" type="presParOf" srcId="{988303B0-7602-40B1-8350-BCBF4A604E87}" destId="{149D1131-30FB-4C5A-BF6F-C76AB770D38D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67CA8E3-75B3-4F68-A15C-3C93D861F481}" type="doc">
      <dgm:prSet loTypeId="urn:microsoft.com/office/officeart/2005/8/layout/vList2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A9E6B934-42EC-43AF-8B48-ECA12CFF71CB}">
      <dgm:prSet/>
      <dgm:spPr>
        <a:solidFill>
          <a:schemeClr val="bg2"/>
        </a:solidFill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gm:spPr>
      <dgm:t>
        <a:bodyPr/>
        <a:lstStyle/>
        <a:p>
          <a:pPr rtl="0"/>
          <a:r>
            <a:rPr lang="ru-RU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В первичной профсоюзной организации представлены сотрудники всех должностей МОУ «Детский сад № 201».</a:t>
          </a:r>
          <a:endParaRPr lang="ru-RU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gm:t>
    </dgm:pt>
    <dgm:pt modelId="{6A7EB2A5-2FD1-4C47-98B1-F2756F4D3478}" type="parTrans" cxnId="{6D5F665C-0309-49D8-A719-E6C0610AAFAC}">
      <dgm:prSet/>
      <dgm:spPr/>
      <dgm:t>
        <a:bodyPr/>
        <a:lstStyle/>
        <a:p>
          <a:endParaRPr lang="ru-RU"/>
        </a:p>
      </dgm:t>
    </dgm:pt>
    <dgm:pt modelId="{8D735ED1-35B3-402B-A4D6-326CB451E493}" type="sibTrans" cxnId="{6D5F665C-0309-49D8-A719-E6C0610AAFAC}">
      <dgm:prSet/>
      <dgm:spPr/>
      <dgm:t>
        <a:bodyPr/>
        <a:lstStyle/>
        <a:p>
          <a:endParaRPr lang="ru-RU"/>
        </a:p>
      </dgm:t>
    </dgm:pt>
    <dgm:pt modelId="{46F0252D-6F4C-44A2-BD46-58A172E61DB0}" type="pres">
      <dgm:prSet presAssocID="{567CA8E3-75B3-4F68-A15C-3C93D861F48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73D02B8-1256-4309-80E9-D4B6E05C82EA}" type="pres">
      <dgm:prSet presAssocID="{A9E6B934-42EC-43AF-8B48-ECA12CFF71C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778506-6B1F-480F-BEAC-074A629A0AEF}" type="presOf" srcId="{A9E6B934-42EC-43AF-8B48-ECA12CFF71CB}" destId="{D73D02B8-1256-4309-80E9-D4B6E05C82EA}" srcOrd="0" destOrd="0" presId="urn:microsoft.com/office/officeart/2005/8/layout/vList2"/>
    <dgm:cxn modelId="{6D5F665C-0309-49D8-A719-E6C0610AAFAC}" srcId="{567CA8E3-75B3-4F68-A15C-3C93D861F481}" destId="{A9E6B934-42EC-43AF-8B48-ECA12CFF71CB}" srcOrd="0" destOrd="0" parTransId="{6A7EB2A5-2FD1-4C47-98B1-F2756F4D3478}" sibTransId="{8D735ED1-35B3-402B-A4D6-326CB451E493}"/>
    <dgm:cxn modelId="{0E5CE2FC-A5E1-4AE4-A8A8-370B32AA24A6}" type="presOf" srcId="{567CA8E3-75B3-4F68-A15C-3C93D861F481}" destId="{46F0252D-6F4C-44A2-BD46-58A172E61DB0}" srcOrd="0" destOrd="0" presId="urn:microsoft.com/office/officeart/2005/8/layout/vList2"/>
    <dgm:cxn modelId="{3CC17F38-65E3-49A1-9A0F-9AF73EE6D009}" type="presParOf" srcId="{46F0252D-6F4C-44A2-BD46-58A172E61DB0}" destId="{D73D02B8-1256-4309-80E9-D4B6E05C82E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C6EC975-C95E-436B-ABF5-96366FDF54E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C2461E-5505-49D3-8A37-448F93EE9855}">
      <dgm:prSet custT="1"/>
      <dgm:spPr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pPr rtl="0"/>
          <a:r>
            <a:rPr lang="ru-RU" sz="2000" b="1" dirty="0" smtClean="0"/>
            <a:t>Организационная работа</a:t>
          </a:r>
          <a:endParaRPr lang="ru-RU" sz="2000" dirty="0"/>
        </a:p>
      </dgm:t>
    </dgm:pt>
    <dgm:pt modelId="{3FF22B7C-4C54-4A37-9E7C-2B03D53A86E4}" type="parTrans" cxnId="{CF188B9D-6DBE-41BD-A513-462C8177D23A}">
      <dgm:prSet/>
      <dgm:spPr/>
      <dgm:t>
        <a:bodyPr/>
        <a:lstStyle/>
        <a:p>
          <a:endParaRPr lang="ru-RU"/>
        </a:p>
      </dgm:t>
    </dgm:pt>
    <dgm:pt modelId="{2BDE781B-0B6C-4E48-A8EA-73377DFC93FB}" type="sibTrans" cxnId="{CF188B9D-6DBE-41BD-A513-462C8177D23A}">
      <dgm:prSet/>
      <dgm:spPr/>
      <dgm:t>
        <a:bodyPr/>
        <a:lstStyle/>
        <a:p>
          <a:endParaRPr lang="ru-RU"/>
        </a:p>
      </dgm:t>
    </dgm:pt>
    <dgm:pt modelId="{E34FF31B-9E25-493F-8452-6A9D151B641B}">
      <dgm:prSet custT="1"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/>
            <a:t>За период с </a:t>
          </a:r>
          <a:r>
            <a:rPr lang="ru-RU" sz="1800" b="1" dirty="0" smtClean="0"/>
            <a:t>01.01.2022 по 31.12.2022г</a:t>
          </a:r>
          <a:r>
            <a:rPr lang="ru-RU" sz="1800" b="1" dirty="0" smtClean="0"/>
            <a:t>. было проведено </a:t>
          </a:r>
          <a:r>
            <a:rPr lang="ru-RU" sz="1800" b="1" dirty="0" smtClean="0"/>
            <a:t>4 </a:t>
          </a:r>
          <a:r>
            <a:rPr lang="ru-RU" sz="1800" b="1" dirty="0" smtClean="0"/>
            <a:t>заседаний профсоюзного комитета. </a:t>
          </a:r>
        </a:p>
        <a:p>
          <a:pPr rtl="0">
            <a:lnSpc>
              <a:spcPct val="100000"/>
            </a:lnSpc>
            <a:spcAft>
              <a:spcPts val="0"/>
            </a:spcAft>
          </a:pPr>
          <a:r>
            <a:rPr lang="ru-RU" sz="1800" b="1" dirty="0" smtClean="0"/>
            <a:t>На заседаниях рассматривались вопросы</a:t>
          </a:r>
          <a:r>
            <a:rPr lang="ru-RU" sz="1000" b="1" dirty="0" smtClean="0"/>
            <a:t>:</a:t>
          </a:r>
          <a:endParaRPr lang="ru-RU" sz="1000" b="1" dirty="0"/>
        </a:p>
      </dgm:t>
    </dgm:pt>
    <dgm:pt modelId="{B564DA59-473E-44F3-9BEC-F4E1209D91B4}" type="parTrans" cxnId="{8767F071-A52E-4272-B55E-433602F564EB}">
      <dgm:prSet/>
      <dgm:spPr/>
      <dgm:t>
        <a:bodyPr/>
        <a:lstStyle/>
        <a:p>
          <a:endParaRPr lang="ru-RU"/>
        </a:p>
      </dgm:t>
    </dgm:pt>
    <dgm:pt modelId="{953FBCD8-3284-469E-9DA8-448F77E47963}" type="sibTrans" cxnId="{8767F071-A52E-4272-B55E-433602F564EB}">
      <dgm:prSet/>
      <dgm:spPr/>
      <dgm:t>
        <a:bodyPr/>
        <a:lstStyle/>
        <a:p>
          <a:endParaRPr lang="ru-RU"/>
        </a:p>
      </dgm:t>
    </dgm:pt>
    <dgm:pt modelId="{B1FD1606-2FD3-4311-AF7D-3E7E6DA51C8C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разработка и заключение коллективного договора;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10007FBC-F4BD-4A50-8D74-492B2BD281BE}" type="parTrans" cxnId="{EDA77C67-0270-43C3-9F45-121F23A4BE0C}">
      <dgm:prSet/>
      <dgm:spPr/>
      <dgm:t>
        <a:bodyPr/>
        <a:lstStyle/>
        <a:p>
          <a:endParaRPr lang="ru-RU"/>
        </a:p>
      </dgm:t>
    </dgm:pt>
    <dgm:pt modelId="{E6636E60-0D98-4D51-B37F-05707D62E67C}" type="sibTrans" cxnId="{EDA77C67-0270-43C3-9F45-121F23A4BE0C}">
      <dgm:prSet/>
      <dgm:spPr/>
      <dgm:t>
        <a:bodyPr/>
        <a:lstStyle/>
        <a:p>
          <a:endParaRPr lang="ru-RU"/>
        </a:p>
      </dgm:t>
    </dgm:pt>
    <dgm:pt modelId="{D6FAD30C-0E99-4F21-8D64-9B5A8B53C4E8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контроль соблюдения коллективного договора;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3F896107-CDAF-4141-ABB2-C3FFEC29C195}" type="parTrans" cxnId="{35EE4138-8EDA-4F6E-BEC5-A97FA2019B6F}">
      <dgm:prSet/>
      <dgm:spPr/>
      <dgm:t>
        <a:bodyPr/>
        <a:lstStyle/>
        <a:p>
          <a:endParaRPr lang="ru-RU"/>
        </a:p>
      </dgm:t>
    </dgm:pt>
    <dgm:pt modelId="{B7B2CE18-22D2-4A2C-9077-07C0B3B7B5A2}" type="sibTrans" cxnId="{35EE4138-8EDA-4F6E-BEC5-A97FA2019B6F}">
      <dgm:prSet/>
      <dgm:spPr/>
      <dgm:t>
        <a:bodyPr/>
        <a:lstStyle/>
        <a:p>
          <a:endParaRPr lang="ru-RU"/>
        </a:p>
      </dgm:t>
    </dgm:pt>
    <dgm:pt modelId="{CBFC77B7-A522-40C9-881C-282DAAF438D0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социально-экономические вопросы;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E2DAA391-DC30-4C65-A6DA-F3F72BE601BB}" type="parTrans" cxnId="{344D6CC7-B66E-4D13-BFC1-132904855FAB}">
      <dgm:prSet/>
      <dgm:spPr/>
      <dgm:t>
        <a:bodyPr/>
        <a:lstStyle/>
        <a:p>
          <a:endParaRPr lang="ru-RU"/>
        </a:p>
      </dgm:t>
    </dgm:pt>
    <dgm:pt modelId="{C2E58E07-4C3E-4CAC-B990-CAE622CFF567}" type="sibTrans" cxnId="{344D6CC7-B66E-4D13-BFC1-132904855FAB}">
      <dgm:prSet/>
      <dgm:spPr/>
      <dgm:t>
        <a:bodyPr/>
        <a:lstStyle/>
        <a:p>
          <a:endParaRPr lang="ru-RU"/>
        </a:p>
      </dgm:t>
    </dgm:pt>
    <dgm:pt modelId="{F377BB79-2AFA-45DF-8F75-EF1660954783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информационная работа;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F4E0122B-E4D1-4E19-9DCE-F4AE36C50CD6}" type="parTrans" cxnId="{B0358DCF-009D-44DB-8ABF-C195B3895FB4}">
      <dgm:prSet/>
      <dgm:spPr/>
      <dgm:t>
        <a:bodyPr/>
        <a:lstStyle/>
        <a:p>
          <a:endParaRPr lang="ru-RU"/>
        </a:p>
      </dgm:t>
    </dgm:pt>
    <dgm:pt modelId="{461E0BBF-E518-46D5-90D8-D736B83E5676}" type="sibTrans" cxnId="{B0358DCF-009D-44DB-8ABF-C195B3895FB4}">
      <dgm:prSet/>
      <dgm:spPr/>
      <dgm:t>
        <a:bodyPr/>
        <a:lstStyle/>
        <a:p>
          <a:endParaRPr lang="ru-RU"/>
        </a:p>
      </dgm:t>
    </dgm:pt>
    <dgm:pt modelId="{8AF5F023-BC03-487D-839D-91EA36896DE7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охрана труда;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03841CB3-B34B-4990-AF74-88181381F8E2}" type="parTrans" cxnId="{D7F5E10D-0A79-468C-8081-D76E941BDE90}">
      <dgm:prSet/>
      <dgm:spPr/>
      <dgm:t>
        <a:bodyPr/>
        <a:lstStyle/>
        <a:p>
          <a:endParaRPr lang="ru-RU"/>
        </a:p>
      </dgm:t>
    </dgm:pt>
    <dgm:pt modelId="{41DA7B70-88ED-47ED-AF54-B39B1463DFC9}" type="sibTrans" cxnId="{D7F5E10D-0A79-468C-8081-D76E941BDE90}">
      <dgm:prSet/>
      <dgm:spPr/>
      <dgm:t>
        <a:bodyPr/>
        <a:lstStyle/>
        <a:p>
          <a:endParaRPr lang="ru-RU"/>
        </a:p>
      </dgm:t>
    </dgm:pt>
    <dgm:pt modelId="{566B15CB-A657-482A-A39E-4921B353EAA0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оздоровление работников; 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00FD86F3-38DF-45CA-A617-238BBFD320F9}" type="parTrans" cxnId="{3A2A677F-7282-43FF-9937-58120BDAE82F}">
      <dgm:prSet/>
      <dgm:spPr/>
      <dgm:t>
        <a:bodyPr/>
        <a:lstStyle/>
        <a:p>
          <a:endParaRPr lang="ru-RU"/>
        </a:p>
      </dgm:t>
    </dgm:pt>
    <dgm:pt modelId="{3926BEA2-DF33-426F-A7D9-B0C59A0C4A6A}" type="sibTrans" cxnId="{3A2A677F-7282-43FF-9937-58120BDAE82F}">
      <dgm:prSet/>
      <dgm:spPr/>
      <dgm:t>
        <a:bodyPr/>
        <a:lstStyle/>
        <a:p>
          <a:endParaRPr lang="ru-RU"/>
        </a:p>
      </dgm:t>
    </dgm:pt>
    <dgm:pt modelId="{5F908A12-8D28-4379-8A39-A3B5086C7688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культурно-массовая работа;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508B5042-0EC3-496C-902D-41C3981DFE50}" type="parTrans" cxnId="{0E73D0C9-C7F6-4A29-9759-3DBF0FF290E8}">
      <dgm:prSet/>
      <dgm:spPr/>
      <dgm:t>
        <a:bodyPr/>
        <a:lstStyle/>
        <a:p>
          <a:endParaRPr lang="ru-RU"/>
        </a:p>
      </dgm:t>
    </dgm:pt>
    <dgm:pt modelId="{0E8BA00E-326A-434C-B547-6B7AC673C421}" type="sibTrans" cxnId="{0E73D0C9-C7F6-4A29-9759-3DBF0FF290E8}">
      <dgm:prSet/>
      <dgm:spPr/>
      <dgm:t>
        <a:bodyPr/>
        <a:lstStyle/>
        <a:p>
          <a:endParaRPr lang="ru-RU"/>
        </a:p>
      </dgm:t>
    </dgm:pt>
    <dgm:pt modelId="{5D7A390D-67B9-43C3-A200-F0D4A29A1359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работа с молодёжью и ветеранами педагогического труда;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AF50C344-A3A8-474E-A6A1-B003B58CB189}" type="parTrans" cxnId="{FDF8F44E-35A5-46ED-A3CC-926EDBB81440}">
      <dgm:prSet/>
      <dgm:spPr/>
      <dgm:t>
        <a:bodyPr/>
        <a:lstStyle/>
        <a:p>
          <a:endParaRPr lang="ru-RU"/>
        </a:p>
      </dgm:t>
    </dgm:pt>
    <dgm:pt modelId="{9667654E-7936-433C-9495-7F50FA6986E9}" type="sibTrans" cxnId="{FDF8F44E-35A5-46ED-A3CC-926EDBB81440}">
      <dgm:prSet/>
      <dgm:spPr/>
      <dgm:t>
        <a:bodyPr/>
        <a:lstStyle/>
        <a:p>
          <a:endParaRPr lang="ru-RU"/>
        </a:p>
      </dgm:t>
    </dgm:pt>
    <dgm:pt modelId="{6DE95B28-683A-461B-9EAE-F5DA5D35322F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оказание материальной помощи и т.д.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ED002F58-968C-4064-9281-1E7CAC28B825}" type="parTrans" cxnId="{8AEC1112-6190-4F91-8EE9-CA0177D87DD5}">
      <dgm:prSet/>
      <dgm:spPr/>
      <dgm:t>
        <a:bodyPr/>
        <a:lstStyle/>
        <a:p>
          <a:endParaRPr lang="ru-RU"/>
        </a:p>
      </dgm:t>
    </dgm:pt>
    <dgm:pt modelId="{562C8B25-EF56-4EC4-934F-4279340260D3}" type="sibTrans" cxnId="{8AEC1112-6190-4F91-8EE9-CA0177D87DD5}">
      <dgm:prSet/>
      <dgm:spPr/>
      <dgm:t>
        <a:bodyPr/>
        <a:lstStyle/>
        <a:p>
          <a:endParaRPr lang="ru-RU"/>
        </a:p>
      </dgm:t>
    </dgm:pt>
    <dgm:pt modelId="{500A7900-7940-45A8-B18B-89FCDCFCD341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финансовая работа;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05F93AF-D554-476E-862E-958C2164D457}" type="parTrans" cxnId="{0F851F0B-0D4A-43EA-A3B5-93C20D670EE7}">
      <dgm:prSet/>
      <dgm:spPr/>
      <dgm:t>
        <a:bodyPr/>
        <a:lstStyle/>
        <a:p>
          <a:endParaRPr lang="ru-RU"/>
        </a:p>
      </dgm:t>
    </dgm:pt>
    <dgm:pt modelId="{A61A22C2-AF50-4797-96EC-72E1DF361272}" type="sibTrans" cxnId="{0F851F0B-0D4A-43EA-A3B5-93C20D670EE7}">
      <dgm:prSet/>
      <dgm:spPr/>
      <dgm:t>
        <a:bodyPr/>
        <a:lstStyle/>
        <a:p>
          <a:endParaRPr lang="ru-RU"/>
        </a:p>
      </dgm:t>
    </dgm:pt>
    <dgm:pt modelId="{EA285BAD-3B24-4D17-B245-5755864800F5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 оказание юридической помощи и  консультирование членов Профсоюза;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EE450556-D068-4FD9-AB75-E977D5261492}" type="parTrans" cxnId="{EF5B0C17-7A2C-4CDE-B5C0-F7454C58A652}">
      <dgm:prSet/>
      <dgm:spPr/>
      <dgm:t>
        <a:bodyPr/>
        <a:lstStyle/>
        <a:p>
          <a:endParaRPr lang="ru-RU"/>
        </a:p>
      </dgm:t>
    </dgm:pt>
    <dgm:pt modelId="{600864B7-C200-4F74-8A15-8AB942D4A638}" type="sibTrans" cxnId="{EF5B0C17-7A2C-4CDE-B5C0-F7454C58A652}">
      <dgm:prSet/>
      <dgm:spPr/>
      <dgm:t>
        <a:bodyPr/>
        <a:lstStyle/>
        <a:p>
          <a:endParaRPr lang="ru-RU"/>
        </a:p>
      </dgm:t>
    </dgm:pt>
    <dgm:pt modelId="{42A1A23B-7345-430C-ADD1-D1F4C76EBBCA}">
      <dgm:prSet custT="1"/>
      <dgm:spPr>
        <a:solidFill>
          <a:schemeClr val="bg2"/>
        </a:solidFill>
        <a:effectLst>
          <a:softEdge rad="635000"/>
        </a:effectLst>
      </dgm:spPr>
      <dgm:t>
        <a:bodyPr/>
        <a:lstStyle/>
        <a:p>
          <a:pPr marL="0" indent="0" rtl="0">
            <a:lnSpc>
              <a:spcPct val="100000"/>
            </a:lnSpc>
            <a:spcAft>
              <a:spcPts val="0"/>
            </a:spcAft>
          </a:pPr>
          <a:r>
            <a:rPr lang="ru-RU" sz="1400" b="1" dirty="0" smtClean="0">
              <a:latin typeface="Arial" pitchFamily="34" charset="0"/>
              <a:cs typeface="Arial" pitchFamily="34" charset="0"/>
            </a:rPr>
            <a:t>осуществление организационных мероприятий по повышению мотивации и укреплению профсоюзного членства;</a:t>
          </a:r>
          <a:endParaRPr lang="ru-RU" sz="1400" b="1" dirty="0">
            <a:latin typeface="Arial" pitchFamily="34" charset="0"/>
            <a:cs typeface="Arial" pitchFamily="34" charset="0"/>
          </a:endParaRPr>
        </a:p>
      </dgm:t>
    </dgm:pt>
    <dgm:pt modelId="{DC969C0C-9585-4CC1-9892-F8470A5F8223}" type="parTrans" cxnId="{D38BDB40-6526-498A-87A5-C34BC227E1F1}">
      <dgm:prSet/>
      <dgm:spPr/>
      <dgm:t>
        <a:bodyPr/>
        <a:lstStyle/>
        <a:p>
          <a:endParaRPr lang="ru-RU"/>
        </a:p>
      </dgm:t>
    </dgm:pt>
    <dgm:pt modelId="{EF28CC5D-0D5B-4E05-BCF1-0A90AA38037B}" type="sibTrans" cxnId="{D38BDB40-6526-498A-87A5-C34BC227E1F1}">
      <dgm:prSet/>
      <dgm:spPr/>
      <dgm:t>
        <a:bodyPr/>
        <a:lstStyle/>
        <a:p>
          <a:endParaRPr lang="ru-RU"/>
        </a:p>
      </dgm:t>
    </dgm:pt>
    <dgm:pt modelId="{446D5C76-4779-4814-9FF2-34842A00E4BC}" type="pres">
      <dgm:prSet presAssocID="{4C6EC975-C95E-436B-ABF5-96366FDF54E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374E8B-F9F7-4B60-B738-70773E5B2D4E}" type="pres">
      <dgm:prSet presAssocID="{DCC2461E-5505-49D3-8A37-448F93EE9855}" presName="parentText" presStyleLbl="node1" presStyleIdx="0" presStyleCnt="2" custLinFactY="-2405" custLinFactNeighborX="-45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3797A-D084-4AF0-B5D1-17001D625193}" type="pres">
      <dgm:prSet presAssocID="{2BDE781B-0B6C-4E48-A8EA-73377DFC93FB}" presName="spacer" presStyleCnt="0"/>
      <dgm:spPr/>
    </dgm:pt>
    <dgm:pt modelId="{6378A869-B65E-4EEA-A3E3-50338EA5B156}" type="pres">
      <dgm:prSet presAssocID="{E34FF31B-9E25-493F-8452-6A9D151B641B}" presName="parentText" presStyleLbl="node1" presStyleIdx="1" presStyleCnt="2" custLinFactNeighborX="396" custLinFactNeighborY="-61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EFC30-4544-4490-87F6-5559EA8E96AF}" type="pres">
      <dgm:prSet presAssocID="{E34FF31B-9E25-493F-8452-6A9D151B641B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C5A126-29C7-4067-BC52-101642E0F611}" type="presOf" srcId="{B1FD1606-2FD3-4311-AF7D-3E7E6DA51C8C}" destId="{C62EFC30-4544-4490-87F6-5559EA8E96AF}" srcOrd="0" destOrd="0" presId="urn:microsoft.com/office/officeart/2005/8/layout/vList2"/>
    <dgm:cxn modelId="{EDA77C67-0270-43C3-9F45-121F23A4BE0C}" srcId="{E34FF31B-9E25-493F-8452-6A9D151B641B}" destId="{B1FD1606-2FD3-4311-AF7D-3E7E6DA51C8C}" srcOrd="0" destOrd="0" parTransId="{10007FBC-F4BD-4A50-8D74-492B2BD281BE}" sibTransId="{E6636E60-0D98-4D51-B37F-05707D62E67C}"/>
    <dgm:cxn modelId="{6B3D0165-7CC9-453F-8F7E-E10B59CB6DC1}" type="presOf" srcId="{EA285BAD-3B24-4D17-B245-5755864800F5}" destId="{C62EFC30-4544-4490-87F6-5559EA8E96AF}" srcOrd="0" destOrd="10" presId="urn:microsoft.com/office/officeart/2005/8/layout/vList2"/>
    <dgm:cxn modelId="{0E73D0C9-C7F6-4A29-9759-3DBF0FF290E8}" srcId="{E34FF31B-9E25-493F-8452-6A9D151B641B}" destId="{5F908A12-8D28-4379-8A39-A3B5086C7688}" srcOrd="6" destOrd="0" parTransId="{508B5042-0EC3-496C-902D-41C3981DFE50}" sibTransId="{0E8BA00E-326A-434C-B547-6B7AC673C421}"/>
    <dgm:cxn modelId="{344D6CC7-B66E-4D13-BFC1-132904855FAB}" srcId="{E34FF31B-9E25-493F-8452-6A9D151B641B}" destId="{CBFC77B7-A522-40C9-881C-282DAAF438D0}" srcOrd="2" destOrd="0" parTransId="{E2DAA391-DC30-4C65-A6DA-F3F72BE601BB}" sibTransId="{C2E58E07-4C3E-4CAC-B990-CAE622CFF567}"/>
    <dgm:cxn modelId="{6F87E2F8-8E41-473B-A4E2-F6E6214A972A}" type="presOf" srcId="{42A1A23B-7345-430C-ADD1-D1F4C76EBBCA}" destId="{C62EFC30-4544-4490-87F6-5559EA8E96AF}" srcOrd="0" destOrd="9" presId="urn:microsoft.com/office/officeart/2005/8/layout/vList2"/>
    <dgm:cxn modelId="{0F948F7D-3539-4634-A383-50DE8994252A}" type="presOf" srcId="{6DE95B28-683A-461B-9EAE-F5DA5D35322F}" destId="{C62EFC30-4544-4490-87F6-5559EA8E96AF}" srcOrd="0" destOrd="11" presId="urn:microsoft.com/office/officeart/2005/8/layout/vList2"/>
    <dgm:cxn modelId="{C36C704A-AA23-430A-B84C-E11497FEBAC4}" type="presOf" srcId="{5F908A12-8D28-4379-8A39-A3B5086C7688}" destId="{C62EFC30-4544-4490-87F6-5559EA8E96AF}" srcOrd="0" destOrd="6" presId="urn:microsoft.com/office/officeart/2005/8/layout/vList2"/>
    <dgm:cxn modelId="{3A2A677F-7282-43FF-9937-58120BDAE82F}" srcId="{E34FF31B-9E25-493F-8452-6A9D151B641B}" destId="{566B15CB-A657-482A-A39E-4921B353EAA0}" srcOrd="5" destOrd="0" parTransId="{00FD86F3-38DF-45CA-A617-238BBFD320F9}" sibTransId="{3926BEA2-DF33-426F-A7D9-B0C59A0C4A6A}"/>
    <dgm:cxn modelId="{A4777864-61EB-4633-AE8F-A129FFB45BD2}" type="presOf" srcId="{4C6EC975-C95E-436B-ABF5-96366FDF54E7}" destId="{446D5C76-4779-4814-9FF2-34842A00E4BC}" srcOrd="0" destOrd="0" presId="urn:microsoft.com/office/officeart/2005/8/layout/vList2"/>
    <dgm:cxn modelId="{6F081FC9-D135-4CA4-B369-281E1E2B92A9}" type="presOf" srcId="{D6FAD30C-0E99-4F21-8D64-9B5A8B53C4E8}" destId="{C62EFC30-4544-4490-87F6-5559EA8E96AF}" srcOrd="0" destOrd="1" presId="urn:microsoft.com/office/officeart/2005/8/layout/vList2"/>
    <dgm:cxn modelId="{0F851F0B-0D4A-43EA-A3B5-93C20D670EE7}" srcId="{E34FF31B-9E25-493F-8452-6A9D151B641B}" destId="{500A7900-7940-45A8-B18B-89FCDCFCD341}" srcOrd="7" destOrd="0" parTransId="{D05F93AF-D554-476E-862E-958C2164D457}" sibTransId="{A61A22C2-AF50-4797-96EC-72E1DF361272}"/>
    <dgm:cxn modelId="{B0358DCF-009D-44DB-8ABF-C195B3895FB4}" srcId="{E34FF31B-9E25-493F-8452-6A9D151B641B}" destId="{F377BB79-2AFA-45DF-8F75-EF1660954783}" srcOrd="3" destOrd="0" parTransId="{F4E0122B-E4D1-4E19-9DCE-F4AE36C50CD6}" sibTransId="{461E0BBF-E518-46D5-90D8-D736B83E5676}"/>
    <dgm:cxn modelId="{200C2A36-22CF-4A6F-80FD-71A440A2836B}" type="presOf" srcId="{DCC2461E-5505-49D3-8A37-448F93EE9855}" destId="{EA374E8B-F9F7-4B60-B738-70773E5B2D4E}" srcOrd="0" destOrd="0" presId="urn:microsoft.com/office/officeart/2005/8/layout/vList2"/>
    <dgm:cxn modelId="{3AC6F35C-E756-4C56-BDF0-E019028D6B56}" type="presOf" srcId="{F377BB79-2AFA-45DF-8F75-EF1660954783}" destId="{C62EFC30-4544-4490-87F6-5559EA8E96AF}" srcOrd="0" destOrd="3" presId="urn:microsoft.com/office/officeart/2005/8/layout/vList2"/>
    <dgm:cxn modelId="{FDF8F44E-35A5-46ED-A3CC-926EDBB81440}" srcId="{E34FF31B-9E25-493F-8452-6A9D151B641B}" destId="{5D7A390D-67B9-43C3-A200-F0D4A29A1359}" srcOrd="8" destOrd="0" parTransId="{AF50C344-A3A8-474E-A6A1-B003B58CB189}" sibTransId="{9667654E-7936-433C-9495-7F50FA6986E9}"/>
    <dgm:cxn modelId="{00FF0352-2A34-4AE4-92CA-CC3FD59D6879}" type="presOf" srcId="{566B15CB-A657-482A-A39E-4921B353EAA0}" destId="{C62EFC30-4544-4490-87F6-5559EA8E96AF}" srcOrd="0" destOrd="5" presId="urn:microsoft.com/office/officeart/2005/8/layout/vList2"/>
    <dgm:cxn modelId="{89E90FD9-2F9E-437D-83B2-B23BDFAFBA12}" type="presOf" srcId="{5D7A390D-67B9-43C3-A200-F0D4A29A1359}" destId="{C62EFC30-4544-4490-87F6-5559EA8E96AF}" srcOrd="0" destOrd="8" presId="urn:microsoft.com/office/officeart/2005/8/layout/vList2"/>
    <dgm:cxn modelId="{35EE4138-8EDA-4F6E-BEC5-A97FA2019B6F}" srcId="{E34FF31B-9E25-493F-8452-6A9D151B641B}" destId="{D6FAD30C-0E99-4F21-8D64-9B5A8B53C4E8}" srcOrd="1" destOrd="0" parTransId="{3F896107-CDAF-4141-ABB2-C3FFEC29C195}" sibTransId="{B7B2CE18-22D2-4A2C-9077-07C0B3B7B5A2}"/>
    <dgm:cxn modelId="{D7F5E10D-0A79-468C-8081-D76E941BDE90}" srcId="{E34FF31B-9E25-493F-8452-6A9D151B641B}" destId="{8AF5F023-BC03-487D-839D-91EA36896DE7}" srcOrd="4" destOrd="0" parTransId="{03841CB3-B34B-4990-AF74-88181381F8E2}" sibTransId="{41DA7B70-88ED-47ED-AF54-B39B1463DFC9}"/>
    <dgm:cxn modelId="{07AC6D01-D666-4C8A-9D16-11EEE9593BA1}" type="presOf" srcId="{500A7900-7940-45A8-B18B-89FCDCFCD341}" destId="{C62EFC30-4544-4490-87F6-5559EA8E96AF}" srcOrd="0" destOrd="7" presId="urn:microsoft.com/office/officeart/2005/8/layout/vList2"/>
    <dgm:cxn modelId="{5CDEA0F8-D7A7-4757-B099-3E65477510C8}" type="presOf" srcId="{CBFC77B7-A522-40C9-881C-282DAAF438D0}" destId="{C62EFC30-4544-4490-87F6-5559EA8E96AF}" srcOrd="0" destOrd="2" presId="urn:microsoft.com/office/officeart/2005/8/layout/vList2"/>
    <dgm:cxn modelId="{CF188B9D-6DBE-41BD-A513-462C8177D23A}" srcId="{4C6EC975-C95E-436B-ABF5-96366FDF54E7}" destId="{DCC2461E-5505-49D3-8A37-448F93EE9855}" srcOrd="0" destOrd="0" parTransId="{3FF22B7C-4C54-4A37-9E7C-2B03D53A86E4}" sibTransId="{2BDE781B-0B6C-4E48-A8EA-73377DFC93FB}"/>
    <dgm:cxn modelId="{8AEC1112-6190-4F91-8EE9-CA0177D87DD5}" srcId="{E34FF31B-9E25-493F-8452-6A9D151B641B}" destId="{6DE95B28-683A-461B-9EAE-F5DA5D35322F}" srcOrd="11" destOrd="0" parTransId="{ED002F58-968C-4064-9281-1E7CAC28B825}" sibTransId="{562C8B25-EF56-4EC4-934F-4279340260D3}"/>
    <dgm:cxn modelId="{4D379961-D349-4A93-A189-EB40704E8B7A}" type="presOf" srcId="{8AF5F023-BC03-487D-839D-91EA36896DE7}" destId="{C62EFC30-4544-4490-87F6-5559EA8E96AF}" srcOrd="0" destOrd="4" presId="urn:microsoft.com/office/officeart/2005/8/layout/vList2"/>
    <dgm:cxn modelId="{8767F071-A52E-4272-B55E-433602F564EB}" srcId="{4C6EC975-C95E-436B-ABF5-96366FDF54E7}" destId="{E34FF31B-9E25-493F-8452-6A9D151B641B}" srcOrd="1" destOrd="0" parTransId="{B564DA59-473E-44F3-9BEC-F4E1209D91B4}" sibTransId="{953FBCD8-3284-469E-9DA8-448F77E47963}"/>
    <dgm:cxn modelId="{EF5B0C17-7A2C-4CDE-B5C0-F7454C58A652}" srcId="{E34FF31B-9E25-493F-8452-6A9D151B641B}" destId="{EA285BAD-3B24-4D17-B245-5755864800F5}" srcOrd="10" destOrd="0" parTransId="{EE450556-D068-4FD9-AB75-E977D5261492}" sibTransId="{600864B7-C200-4F74-8A15-8AB942D4A638}"/>
    <dgm:cxn modelId="{49BB9A39-C71C-416C-801E-5D71315907C6}" type="presOf" srcId="{E34FF31B-9E25-493F-8452-6A9D151B641B}" destId="{6378A869-B65E-4EEA-A3E3-50338EA5B156}" srcOrd="0" destOrd="0" presId="urn:microsoft.com/office/officeart/2005/8/layout/vList2"/>
    <dgm:cxn modelId="{D38BDB40-6526-498A-87A5-C34BC227E1F1}" srcId="{E34FF31B-9E25-493F-8452-6A9D151B641B}" destId="{42A1A23B-7345-430C-ADD1-D1F4C76EBBCA}" srcOrd="9" destOrd="0" parTransId="{DC969C0C-9585-4CC1-9892-F8470A5F8223}" sibTransId="{EF28CC5D-0D5B-4E05-BCF1-0A90AA38037B}"/>
    <dgm:cxn modelId="{E216C481-FD94-4D7F-B958-3E96D81EE8C0}" type="presParOf" srcId="{446D5C76-4779-4814-9FF2-34842A00E4BC}" destId="{EA374E8B-F9F7-4B60-B738-70773E5B2D4E}" srcOrd="0" destOrd="0" presId="urn:microsoft.com/office/officeart/2005/8/layout/vList2"/>
    <dgm:cxn modelId="{969CB216-5A88-486D-8F45-7310E7D62FE0}" type="presParOf" srcId="{446D5C76-4779-4814-9FF2-34842A00E4BC}" destId="{6693797A-D084-4AF0-B5D1-17001D625193}" srcOrd="1" destOrd="0" presId="urn:microsoft.com/office/officeart/2005/8/layout/vList2"/>
    <dgm:cxn modelId="{65C274FA-B220-486F-907C-BDDF51CDC692}" type="presParOf" srcId="{446D5C76-4779-4814-9FF2-34842A00E4BC}" destId="{6378A869-B65E-4EEA-A3E3-50338EA5B156}" srcOrd="2" destOrd="0" presId="urn:microsoft.com/office/officeart/2005/8/layout/vList2"/>
    <dgm:cxn modelId="{02B20626-30B9-4910-9ADB-BA21FB9F8B35}" type="presParOf" srcId="{446D5C76-4779-4814-9FF2-34842A00E4BC}" destId="{C62EFC30-4544-4490-87F6-5559EA8E96AF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EBB2FB4-40C7-4EFD-A994-7A4805F42C57}" type="doc">
      <dgm:prSet loTypeId="urn:microsoft.com/office/officeart/2005/8/layout/vList2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ru-RU"/>
        </a:p>
      </dgm:t>
    </dgm:pt>
    <dgm:pt modelId="{51941E67-E4E7-4A1A-9F0C-15020E59D44E}">
      <dgm:prSet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00B050"/>
              </a:solidFill>
            </a:rPr>
            <a:t>Учёт и сверка  членов Профсоюза в организации</a:t>
          </a:r>
          <a:r>
            <a:rPr lang="ru-RU" dirty="0" smtClean="0">
              <a:solidFill>
                <a:srgbClr val="00B050"/>
              </a:solidFill>
            </a:rPr>
            <a:t>;</a:t>
          </a:r>
          <a:endParaRPr lang="ru-RU" dirty="0">
            <a:solidFill>
              <a:srgbClr val="00B050"/>
            </a:solidFill>
          </a:endParaRPr>
        </a:p>
      </dgm:t>
    </dgm:pt>
    <dgm:pt modelId="{0EE760D4-7336-4AFB-8F77-76400F788718}" type="parTrans" cxnId="{8EC4FB87-306E-4445-B6BE-044DEDCE4584}">
      <dgm:prSet/>
      <dgm:spPr/>
      <dgm:t>
        <a:bodyPr/>
        <a:lstStyle/>
        <a:p>
          <a:endParaRPr lang="ru-RU"/>
        </a:p>
      </dgm:t>
    </dgm:pt>
    <dgm:pt modelId="{6FF455C5-1CD5-4695-920C-71CE5C5395DC}" type="sibTrans" cxnId="{8EC4FB87-306E-4445-B6BE-044DEDCE4584}">
      <dgm:prSet/>
      <dgm:spPr/>
      <dgm:t>
        <a:bodyPr/>
        <a:lstStyle/>
        <a:p>
          <a:endParaRPr lang="ru-RU"/>
        </a:p>
      </dgm:t>
    </dgm:pt>
    <dgm:pt modelId="{80E1FAAD-DEE9-4B4F-9568-E9AF825EAAFE}">
      <dgm:prSet/>
      <dgm:spPr>
        <a:solidFill>
          <a:schemeClr val="bg2"/>
        </a:solidFill>
      </dgm:spPr>
      <dgm:t>
        <a:bodyPr/>
        <a:lstStyle/>
        <a:p>
          <a:pPr rtl="0"/>
          <a:r>
            <a:rPr lang="ru-RU" b="1" dirty="0" smtClean="0">
              <a:solidFill>
                <a:srgbClr val="00B050"/>
              </a:solidFill>
            </a:rPr>
            <a:t>Составление списков детей до 14 лет членов Профсоюза;</a:t>
          </a:r>
          <a:endParaRPr lang="ru-RU" b="1" dirty="0">
            <a:solidFill>
              <a:srgbClr val="00B050"/>
            </a:solidFill>
          </a:endParaRPr>
        </a:p>
      </dgm:t>
    </dgm:pt>
    <dgm:pt modelId="{B0773908-8B26-4AE0-BE14-2ADEC324B3E7}" type="parTrans" cxnId="{FFD3998B-8D18-4C42-9416-21FAE37D974B}">
      <dgm:prSet/>
      <dgm:spPr/>
      <dgm:t>
        <a:bodyPr/>
        <a:lstStyle/>
        <a:p>
          <a:endParaRPr lang="ru-RU"/>
        </a:p>
      </dgm:t>
    </dgm:pt>
    <dgm:pt modelId="{7AA20BF9-1CFB-4A5B-9F2D-571C56DB77BD}" type="sibTrans" cxnId="{FFD3998B-8D18-4C42-9416-21FAE37D974B}">
      <dgm:prSet/>
      <dgm:spPr/>
      <dgm:t>
        <a:bodyPr/>
        <a:lstStyle/>
        <a:p>
          <a:endParaRPr lang="ru-RU"/>
        </a:p>
      </dgm:t>
    </dgm:pt>
    <dgm:pt modelId="{E5D75332-ACD0-4D22-8B8F-77CB6FBE293D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00B050"/>
              </a:solidFill>
            </a:rPr>
            <a:t>Участие в общественно-политических акциях и мероприятиях; работа по взаимодействию с вышестоящими профсоюзными организациями;</a:t>
          </a:r>
          <a:endParaRPr lang="ru-RU" b="1" dirty="0">
            <a:solidFill>
              <a:srgbClr val="00B050"/>
            </a:solidFill>
          </a:endParaRPr>
        </a:p>
      </dgm:t>
    </dgm:pt>
    <dgm:pt modelId="{B6B4AAD7-F47F-4895-B37B-4E62E3C772C3}" type="parTrans" cxnId="{3185940D-FDE2-4644-9D58-4367ED58406C}">
      <dgm:prSet/>
      <dgm:spPr/>
      <dgm:t>
        <a:bodyPr/>
        <a:lstStyle/>
        <a:p>
          <a:endParaRPr lang="ru-RU"/>
        </a:p>
      </dgm:t>
    </dgm:pt>
    <dgm:pt modelId="{2765E803-F836-4A2B-94A7-C314BD3FA4A4}" type="sibTrans" cxnId="{3185940D-FDE2-4644-9D58-4367ED58406C}">
      <dgm:prSet/>
      <dgm:spPr/>
      <dgm:t>
        <a:bodyPr/>
        <a:lstStyle/>
        <a:p>
          <a:endParaRPr lang="ru-RU"/>
        </a:p>
      </dgm:t>
    </dgm:pt>
    <dgm:pt modelId="{4ECA0668-1F9E-4698-BD92-0247D5A0FEBA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</dgm:spPr>
      <dgm:t>
        <a:bodyPr/>
        <a:lstStyle/>
        <a:p>
          <a:pPr rtl="0"/>
          <a:r>
            <a:rPr lang="ru-RU" b="1" dirty="0" smtClean="0">
              <a:solidFill>
                <a:srgbClr val="00B050"/>
              </a:solidFill>
            </a:rPr>
            <a:t>Создание и оформление профсоюзного стенда;</a:t>
          </a:r>
          <a:endParaRPr lang="ru-RU" b="1" dirty="0">
            <a:solidFill>
              <a:srgbClr val="00B050"/>
            </a:solidFill>
          </a:endParaRPr>
        </a:p>
      </dgm:t>
    </dgm:pt>
    <dgm:pt modelId="{44E08DF1-989C-4C02-A1B6-44CA0E2E4C66}" type="parTrans" cxnId="{4C79828E-8944-4374-AD22-B6DB497A6BD2}">
      <dgm:prSet/>
      <dgm:spPr/>
      <dgm:t>
        <a:bodyPr/>
        <a:lstStyle/>
        <a:p>
          <a:endParaRPr lang="ru-RU"/>
        </a:p>
      </dgm:t>
    </dgm:pt>
    <dgm:pt modelId="{3CB30A5F-DC9D-475A-8A91-27EDF6E8FFD8}" type="sibTrans" cxnId="{4C79828E-8944-4374-AD22-B6DB497A6BD2}">
      <dgm:prSet/>
      <dgm:spPr/>
      <dgm:t>
        <a:bodyPr/>
        <a:lstStyle/>
        <a:p>
          <a:endParaRPr lang="ru-RU"/>
        </a:p>
      </dgm:t>
    </dgm:pt>
    <dgm:pt modelId="{FA46A516-F04A-450E-8386-B75C5CC19297}">
      <dgm:prSet/>
      <dgm:spPr>
        <a:blipFill rotWithShape="0">
          <a:blip xmlns:r="http://schemas.openxmlformats.org/officeDocument/2006/relationships" r:embed="rId2"/>
          <a:tile tx="0" ty="0" sx="100000" sy="100000" flip="none" algn="tl"/>
        </a:blipFill>
      </dgm:spPr>
      <dgm:t>
        <a:bodyPr/>
        <a:lstStyle/>
        <a:p>
          <a:pPr rtl="0"/>
          <a:r>
            <a:rPr lang="ru-RU" b="1" dirty="0" smtClean="0">
              <a:solidFill>
                <a:srgbClr val="00B050"/>
              </a:solidFill>
            </a:rPr>
            <a:t>Работа по сохранению профсоюзного членства и разъяснительная работа по вовлечению в Профсоюз новых членов. </a:t>
          </a:r>
          <a:endParaRPr lang="ru-RU" b="1" dirty="0">
            <a:solidFill>
              <a:srgbClr val="00B050"/>
            </a:solidFill>
          </a:endParaRPr>
        </a:p>
      </dgm:t>
    </dgm:pt>
    <dgm:pt modelId="{7F4A597A-9979-4AAF-ACE2-A168E37A5DCE}" type="parTrans" cxnId="{1EF225C3-EB4D-407D-9555-F487B92C4657}">
      <dgm:prSet/>
      <dgm:spPr/>
      <dgm:t>
        <a:bodyPr/>
        <a:lstStyle/>
        <a:p>
          <a:endParaRPr lang="ru-RU"/>
        </a:p>
      </dgm:t>
    </dgm:pt>
    <dgm:pt modelId="{92743FE3-94CA-4C25-BA16-CB41F8F1EFB5}" type="sibTrans" cxnId="{1EF225C3-EB4D-407D-9555-F487B92C4657}">
      <dgm:prSet/>
      <dgm:spPr/>
      <dgm:t>
        <a:bodyPr/>
        <a:lstStyle/>
        <a:p>
          <a:endParaRPr lang="ru-RU"/>
        </a:p>
      </dgm:t>
    </dgm:pt>
    <dgm:pt modelId="{14AED627-03D4-4ECC-8057-85CAB30E5E42}" type="pres">
      <dgm:prSet presAssocID="{0EBB2FB4-40C7-4EFD-A994-7A4805F42C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4A1DF7-9993-41CA-A7F5-0307359A6698}" type="pres">
      <dgm:prSet presAssocID="{51941E67-E4E7-4A1A-9F0C-15020E59D44E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F7BEE5-6C18-459D-8983-E0FD94E05E09}" type="pres">
      <dgm:prSet presAssocID="{6FF455C5-1CD5-4695-920C-71CE5C5395DC}" presName="spacer" presStyleCnt="0"/>
      <dgm:spPr/>
    </dgm:pt>
    <dgm:pt modelId="{58156AFB-A93A-43CA-9C53-E69565931AF3}" type="pres">
      <dgm:prSet presAssocID="{80E1FAAD-DEE9-4B4F-9568-E9AF825EAAF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4A39B0-8399-4173-A3DE-C92D091CF977}" type="pres">
      <dgm:prSet presAssocID="{7AA20BF9-1CFB-4A5B-9F2D-571C56DB77BD}" presName="spacer" presStyleCnt="0"/>
      <dgm:spPr/>
    </dgm:pt>
    <dgm:pt modelId="{22566EAF-E9EB-40DC-91F6-9345367D78DB}" type="pres">
      <dgm:prSet presAssocID="{E5D75332-ACD0-4D22-8B8F-77CB6FBE293D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FDA253-C8F2-4920-8D36-166B872E5A58}" type="pres">
      <dgm:prSet presAssocID="{2765E803-F836-4A2B-94A7-C314BD3FA4A4}" presName="spacer" presStyleCnt="0"/>
      <dgm:spPr/>
    </dgm:pt>
    <dgm:pt modelId="{5CE78040-AE4C-4DE0-BA95-1B38EC23D681}" type="pres">
      <dgm:prSet presAssocID="{4ECA0668-1F9E-4698-BD92-0247D5A0FEB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AB528-9540-486E-8BA6-6E587AE8B7DC}" type="pres">
      <dgm:prSet presAssocID="{3CB30A5F-DC9D-475A-8A91-27EDF6E8FFD8}" presName="spacer" presStyleCnt="0"/>
      <dgm:spPr/>
    </dgm:pt>
    <dgm:pt modelId="{BA885BB0-B22A-408F-9159-C3038687319E}" type="pres">
      <dgm:prSet presAssocID="{FA46A516-F04A-450E-8386-B75C5CC19297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90F18C-6CF2-4129-BB00-A35E70C0B215}" type="presOf" srcId="{4ECA0668-1F9E-4698-BD92-0247D5A0FEBA}" destId="{5CE78040-AE4C-4DE0-BA95-1B38EC23D681}" srcOrd="0" destOrd="0" presId="urn:microsoft.com/office/officeart/2005/8/layout/vList2"/>
    <dgm:cxn modelId="{65A36CCD-E0AF-4D21-B951-C93832CBADA9}" type="presOf" srcId="{51941E67-E4E7-4A1A-9F0C-15020E59D44E}" destId="{7D4A1DF7-9993-41CA-A7F5-0307359A6698}" srcOrd="0" destOrd="0" presId="urn:microsoft.com/office/officeart/2005/8/layout/vList2"/>
    <dgm:cxn modelId="{8142A952-F38F-47BA-9FE4-3EBF6C137D80}" type="presOf" srcId="{80E1FAAD-DEE9-4B4F-9568-E9AF825EAAFE}" destId="{58156AFB-A93A-43CA-9C53-E69565931AF3}" srcOrd="0" destOrd="0" presId="urn:microsoft.com/office/officeart/2005/8/layout/vList2"/>
    <dgm:cxn modelId="{8EC4FB87-306E-4445-B6BE-044DEDCE4584}" srcId="{0EBB2FB4-40C7-4EFD-A994-7A4805F42C57}" destId="{51941E67-E4E7-4A1A-9F0C-15020E59D44E}" srcOrd="0" destOrd="0" parTransId="{0EE760D4-7336-4AFB-8F77-76400F788718}" sibTransId="{6FF455C5-1CD5-4695-920C-71CE5C5395DC}"/>
    <dgm:cxn modelId="{FFD3998B-8D18-4C42-9416-21FAE37D974B}" srcId="{0EBB2FB4-40C7-4EFD-A994-7A4805F42C57}" destId="{80E1FAAD-DEE9-4B4F-9568-E9AF825EAAFE}" srcOrd="1" destOrd="0" parTransId="{B0773908-8B26-4AE0-BE14-2ADEC324B3E7}" sibTransId="{7AA20BF9-1CFB-4A5B-9F2D-571C56DB77BD}"/>
    <dgm:cxn modelId="{4C79828E-8944-4374-AD22-B6DB497A6BD2}" srcId="{0EBB2FB4-40C7-4EFD-A994-7A4805F42C57}" destId="{4ECA0668-1F9E-4698-BD92-0247D5A0FEBA}" srcOrd="3" destOrd="0" parTransId="{44E08DF1-989C-4C02-A1B6-44CA0E2E4C66}" sibTransId="{3CB30A5F-DC9D-475A-8A91-27EDF6E8FFD8}"/>
    <dgm:cxn modelId="{55DA5BE2-4EA1-4FFD-ACF4-C26D24EA8B49}" type="presOf" srcId="{FA46A516-F04A-450E-8386-B75C5CC19297}" destId="{BA885BB0-B22A-408F-9159-C3038687319E}" srcOrd="0" destOrd="0" presId="urn:microsoft.com/office/officeart/2005/8/layout/vList2"/>
    <dgm:cxn modelId="{ED94223F-A0F6-42BB-AD96-888DEEB42F83}" type="presOf" srcId="{E5D75332-ACD0-4D22-8B8F-77CB6FBE293D}" destId="{22566EAF-E9EB-40DC-91F6-9345367D78DB}" srcOrd="0" destOrd="0" presId="urn:microsoft.com/office/officeart/2005/8/layout/vList2"/>
    <dgm:cxn modelId="{CF83C27D-C7E0-4DE0-BF15-976459D5CB8A}" type="presOf" srcId="{0EBB2FB4-40C7-4EFD-A994-7A4805F42C57}" destId="{14AED627-03D4-4ECC-8057-85CAB30E5E42}" srcOrd="0" destOrd="0" presId="urn:microsoft.com/office/officeart/2005/8/layout/vList2"/>
    <dgm:cxn modelId="{3185940D-FDE2-4644-9D58-4367ED58406C}" srcId="{0EBB2FB4-40C7-4EFD-A994-7A4805F42C57}" destId="{E5D75332-ACD0-4D22-8B8F-77CB6FBE293D}" srcOrd="2" destOrd="0" parTransId="{B6B4AAD7-F47F-4895-B37B-4E62E3C772C3}" sibTransId="{2765E803-F836-4A2B-94A7-C314BD3FA4A4}"/>
    <dgm:cxn modelId="{1EF225C3-EB4D-407D-9555-F487B92C4657}" srcId="{0EBB2FB4-40C7-4EFD-A994-7A4805F42C57}" destId="{FA46A516-F04A-450E-8386-B75C5CC19297}" srcOrd="4" destOrd="0" parTransId="{7F4A597A-9979-4AAF-ACE2-A168E37A5DCE}" sibTransId="{92743FE3-94CA-4C25-BA16-CB41F8F1EFB5}"/>
    <dgm:cxn modelId="{AE9111E1-1109-4A8D-8A48-E004216E7ADF}" type="presParOf" srcId="{14AED627-03D4-4ECC-8057-85CAB30E5E42}" destId="{7D4A1DF7-9993-41CA-A7F5-0307359A6698}" srcOrd="0" destOrd="0" presId="urn:microsoft.com/office/officeart/2005/8/layout/vList2"/>
    <dgm:cxn modelId="{875A8A94-C5F3-47E3-B6FE-A6A029DC5425}" type="presParOf" srcId="{14AED627-03D4-4ECC-8057-85CAB30E5E42}" destId="{E9F7BEE5-6C18-459D-8983-E0FD94E05E09}" srcOrd="1" destOrd="0" presId="urn:microsoft.com/office/officeart/2005/8/layout/vList2"/>
    <dgm:cxn modelId="{1DDCEF1B-B0CC-49FD-83AA-00C5862C3964}" type="presParOf" srcId="{14AED627-03D4-4ECC-8057-85CAB30E5E42}" destId="{58156AFB-A93A-43CA-9C53-E69565931AF3}" srcOrd="2" destOrd="0" presId="urn:microsoft.com/office/officeart/2005/8/layout/vList2"/>
    <dgm:cxn modelId="{9E857FEF-835E-4759-8034-E9453E5061C5}" type="presParOf" srcId="{14AED627-03D4-4ECC-8057-85CAB30E5E42}" destId="{FD4A39B0-8399-4173-A3DE-C92D091CF977}" srcOrd="3" destOrd="0" presId="urn:microsoft.com/office/officeart/2005/8/layout/vList2"/>
    <dgm:cxn modelId="{69A16400-C8A1-4494-B5DF-0ACFF1CE2658}" type="presParOf" srcId="{14AED627-03D4-4ECC-8057-85CAB30E5E42}" destId="{22566EAF-E9EB-40DC-91F6-9345367D78DB}" srcOrd="4" destOrd="0" presId="urn:microsoft.com/office/officeart/2005/8/layout/vList2"/>
    <dgm:cxn modelId="{91B406B7-5A4D-4824-BA6C-C68826B97C0C}" type="presParOf" srcId="{14AED627-03D4-4ECC-8057-85CAB30E5E42}" destId="{40FDA253-C8F2-4920-8D36-166B872E5A58}" srcOrd="5" destOrd="0" presId="urn:microsoft.com/office/officeart/2005/8/layout/vList2"/>
    <dgm:cxn modelId="{751C372D-468E-441C-A5EB-2406C20E1118}" type="presParOf" srcId="{14AED627-03D4-4ECC-8057-85CAB30E5E42}" destId="{5CE78040-AE4C-4DE0-BA95-1B38EC23D681}" srcOrd="6" destOrd="0" presId="urn:microsoft.com/office/officeart/2005/8/layout/vList2"/>
    <dgm:cxn modelId="{CF1DB0E2-8397-4708-AC31-622E10ED50AE}" type="presParOf" srcId="{14AED627-03D4-4ECC-8057-85CAB30E5E42}" destId="{AF0AB528-9540-486E-8BA6-6E587AE8B7DC}" srcOrd="7" destOrd="0" presId="urn:microsoft.com/office/officeart/2005/8/layout/vList2"/>
    <dgm:cxn modelId="{478CD2E6-AF62-430B-8AB7-AFAC6010D2A5}" type="presParOf" srcId="{14AED627-03D4-4ECC-8057-85CAB30E5E42}" destId="{BA885BB0-B22A-408F-9159-C3038687319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16F866D-6136-4790-82AD-3481507EFFAA}" type="doc">
      <dgm:prSet loTypeId="urn:microsoft.com/office/officeart/2005/8/layout/vList2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A8FAA460-7408-4BA7-AADE-F0849CC0BECF}">
      <dgm:prSet custT="1"/>
      <dgm:spPr>
        <a:solidFill>
          <a:schemeClr val="bg2"/>
        </a:solidFill>
      </dgm:spPr>
      <dgm:t>
        <a:bodyPr/>
        <a:lstStyle/>
        <a:p>
          <a:pPr rtl="0"/>
          <a:r>
            <a:rPr lang="ru-RU" sz="1600" b="1" dirty="0" smtClean="0"/>
            <a:t>Подготовлен и подписан коллективный договор;</a:t>
          </a:r>
          <a:endParaRPr lang="ru-RU" sz="1600" b="1" dirty="0"/>
        </a:p>
      </dgm:t>
    </dgm:pt>
    <dgm:pt modelId="{74EBDFF2-EF71-47C9-86EF-226D686FBCC2}" type="parTrans" cxnId="{4077E991-6CF4-4F07-A650-57CFFC542135}">
      <dgm:prSet/>
      <dgm:spPr/>
      <dgm:t>
        <a:bodyPr/>
        <a:lstStyle/>
        <a:p>
          <a:endParaRPr lang="ru-RU"/>
        </a:p>
      </dgm:t>
    </dgm:pt>
    <dgm:pt modelId="{3F2BA4CB-0CD8-4623-BA40-3B2527449E83}" type="sibTrans" cxnId="{4077E991-6CF4-4F07-A650-57CFFC542135}">
      <dgm:prSet/>
      <dgm:spPr/>
      <dgm:t>
        <a:bodyPr/>
        <a:lstStyle/>
        <a:p>
          <a:endParaRPr lang="ru-RU"/>
        </a:p>
      </dgm:t>
    </dgm:pt>
    <dgm:pt modelId="{DF8EC263-116D-4B48-B2D3-A21FC2FEDD36}">
      <dgm:prSet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rtl="0"/>
          <a:r>
            <a:rPr lang="ru-RU" sz="1600" b="1" dirty="0" smtClean="0"/>
            <a:t>Решались вопросы, связанные с трудовыми спорами и конфликтами с соблюдением трудового законодательства</a:t>
          </a:r>
          <a:r>
            <a:rPr lang="ru-RU" sz="1800" b="1" dirty="0" smtClean="0"/>
            <a:t>;</a:t>
          </a:r>
          <a:endParaRPr lang="ru-RU" sz="1800" b="1" dirty="0"/>
        </a:p>
      </dgm:t>
    </dgm:pt>
    <dgm:pt modelId="{4489A6D5-DD9A-4339-BA4C-874F16D37C65}" type="parTrans" cxnId="{C7B269DD-3ECE-4336-8A06-817E3B183C49}">
      <dgm:prSet/>
      <dgm:spPr/>
      <dgm:t>
        <a:bodyPr/>
        <a:lstStyle/>
        <a:p>
          <a:endParaRPr lang="ru-RU"/>
        </a:p>
      </dgm:t>
    </dgm:pt>
    <dgm:pt modelId="{A2FBE14A-809E-4A8A-9ADC-64A3D8B07743}" type="sibTrans" cxnId="{C7B269DD-3ECE-4336-8A06-817E3B183C49}">
      <dgm:prSet/>
      <dgm:spPr/>
      <dgm:t>
        <a:bodyPr/>
        <a:lstStyle/>
        <a:p>
          <a:endParaRPr lang="ru-RU"/>
        </a:p>
      </dgm:t>
    </dgm:pt>
    <dgm:pt modelId="{75491EBC-0C62-49E3-A434-6CDE4CF4C3B0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600" b="1" dirty="0" smtClean="0"/>
            <a:t>Разработка и принятие Положения о первичной профсоюзной организации МОУ «Детский сад № 201»;</a:t>
          </a:r>
          <a:endParaRPr lang="ru-RU" sz="1600" b="1" dirty="0"/>
        </a:p>
      </dgm:t>
    </dgm:pt>
    <dgm:pt modelId="{9861E8FE-587C-47E1-B5FC-E62B538FAD88}" type="parTrans" cxnId="{71CA98A1-9F9C-4766-8DC9-6B8B739A6272}">
      <dgm:prSet/>
      <dgm:spPr/>
      <dgm:t>
        <a:bodyPr/>
        <a:lstStyle/>
        <a:p>
          <a:endParaRPr lang="ru-RU"/>
        </a:p>
      </dgm:t>
    </dgm:pt>
    <dgm:pt modelId="{9A95D38F-199F-4B4B-A0F6-CC3514BDE8A7}" type="sibTrans" cxnId="{71CA98A1-9F9C-4766-8DC9-6B8B739A6272}">
      <dgm:prSet/>
      <dgm:spPr/>
      <dgm:t>
        <a:bodyPr/>
        <a:lstStyle/>
        <a:p>
          <a:endParaRPr lang="ru-RU"/>
        </a:p>
      </dgm:t>
    </dgm:pt>
    <dgm:pt modelId="{0342C1A8-249C-426F-B0E5-AA31EB06EAE8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b="1" dirty="0" smtClean="0"/>
            <a:t>Разработка и принятие Положения о выплате материальной помощи членам Профсоюза.</a:t>
          </a:r>
          <a:endParaRPr lang="ru-RU" sz="1600" b="1" dirty="0"/>
        </a:p>
      </dgm:t>
    </dgm:pt>
    <dgm:pt modelId="{3085DDF5-6A52-4B9D-AA0A-61E067F9C14D}" type="parTrans" cxnId="{33343845-EAC6-47A0-B4CD-0C76D7BB201B}">
      <dgm:prSet/>
      <dgm:spPr/>
      <dgm:t>
        <a:bodyPr/>
        <a:lstStyle/>
        <a:p>
          <a:endParaRPr lang="ru-RU"/>
        </a:p>
      </dgm:t>
    </dgm:pt>
    <dgm:pt modelId="{2EAC706A-EEDA-4389-9367-71A06264CEF3}" type="sibTrans" cxnId="{33343845-EAC6-47A0-B4CD-0C76D7BB201B}">
      <dgm:prSet/>
      <dgm:spPr/>
      <dgm:t>
        <a:bodyPr/>
        <a:lstStyle/>
        <a:p>
          <a:endParaRPr lang="ru-RU"/>
        </a:p>
      </dgm:t>
    </dgm:pt>
    <dgm:pt modelId="{9FBA973D-9DEA-479B-ACE6-E6D849331D63}" type="pres">
      <dgm:prSet presAssocID="{A16F866D-6136-4790-82AD-3481507EFF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3666C2-2BCE-4D25-80EB-38D846518AF7}" type="pres">
      <dgm:prSet presAssocID="{A8FAA460-7408-4BA7-AADE-F0849CC0BECF}" presName="parentText" presStyleLbl="node1" presStyleIdx="0" presStyleCnt="4" custLinFactY="-89833" custLinFactNeighborX="90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E2A659-4056-4942-AEB5-3BF0105CB54F}" type="pres">
      <dgm:prSet presAssocID="{3F2BA4CB-0CD8-4623-BA40-3B2527449E83}" presName="spacer" presStyleCnt="0"/>
      <dgm:spPr/>
    </dgm:pt>
    <dgm:pt modelId="{9189E8ED-2A65-4871-BB5C-8C85FEF0331D}" type="pres">
      <dgm:prSet presAssocID="{DF8EC263-116D-4B48-B2D3-A21FC2FEDD36}" presName="parentText" presStyleLbl="node1" presStyleIdx="1" presStyleCnt="4" custLinFactNeighborX="917" custLinFactNeighborY="976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E57AF-49DB-4200-A862-B99E0CC7CEE3}" type="pres">
      <dgm:prSet presAssocID="{A2FBE14A-809E-4A8A-9ADC-64A3D8B07743}" presName="spacer" presStyleCnt="0"/>
      <dgm:spPr/>
    </dgm:pt>
    <dgm:pt modelId="{E56CD4DF-7A2D-4C9F-B233-5DA9FE7685F5}" type="pres">
      <dgm:prSet presAssocID="{75491EBC-0C62-49E3-A434-6CDE4CF4C3B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6390EF-473E-44EA-BE3B-285DC7E9CDDE}" type="pres">
      <dgm:prSet presAssocID="{9A95D38F-199F-4B4B-A0F6-CC3514BDE8A7}" presName="spacer" presStyleCnt="0"/>
      <dgm:spPr/>
    </dgm:pt>
    <dgm:pt modelId="{69F3BF05-FE6B-4D5A-AD31-3DA2112CCB93}" type="pres">
      <dgm:prSet presAssocID="{0342C1A8-249C-426F-B0E5-AA31EB06EAE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22A605-9528-4168-A91D-E36D2E9C85A0}" type="presOf" srcId="{A8FAA460-7408-4BA7-AADE-F0849CC0BECF}" destId="{F03666C2-2BCE-4D25-80EB-38D846518AF7}" srcOrd="0" destOrd="0" presId="urn:microsoft.com/office/officeart/2005/8/layout/vList2"/>
    <dgm:cxn modelId="{CC3A13CE-44BE-4B11-B882-B340334BA45A}" type="presOf" srcId="{A16F866D-6136-4790-82AD-3481507EFFAA}" destId="{9FBA973D-9DEA-479B-ACE6-E6D849331D63}" srcOrd="0" destOrd="0" presId="urn:microsoft.com/office/officeart/2005/8/layout/vList2"/>
    <dgm:cxn modelId="{33343845-EAC6-47A0-B4CD-0C76D7BB201B}" srcId="{A16F866D-6136-4790-82AD-3481507EFFAA}" destId="{0342C1A8-249C-426F-B0E5-AA31EB06EAE8}" srcOrd="3" destOrd="0" parTransId="{3085DDF5-6A52-4B9D-AA0A-61E067F9C14D}" sibTransId="{2EAC706A-EEDA-4389-9367-71A06264CEF3}"/>
    <dgm:cxn modelId="{D7E7F187-9267-475A-8FE1-389AE4E93914}" type="presOf" srcId="{75491EBC-0C62-49E3-A434-6CDE4CF4C3B0}" destId="{E56CD4DF-7A2D-4C9F-B233-5DA9FE7685F5}" srcOrd="0" destOrd="0" presId="urn:microsoft.com/office/officeart/2005/8/layout/vList2"/>
    <dgm:cxn modelId="{71CA98A1-9F9C-4766-8DC9-6B8B739A6272}" srcId="{A16F866D-6136-4790-82AD-3481507EFFAA}" destId="{75491EBC-0C62-49E3-A434-6CDE4CF4C3B0}" srcOrd="2" destOrd="0" parTransId="{9861E8FE-587C-47E1-B5FC-E62B538FAD88}" sibTransId="{9A95D38F-199F-4B4B-A0F6-CC3514BDE8A7}"/>
    <dgm:cxn modelId="{5402616A-7745-4FF5-BFDD-6ECB03DB65E5}" type="presOf" srcId="{0342C1A8-249C-426F-B0E5-AA31EB06EAE8}" destId="{69F3BF05-FE6B-4D5A-AD31-3DA2112CCB93}" srcOrd="0" destOrd="0" presId="urn:microsoft.com/office/officeart/2005/8/layout/vList2"/>
    <dgm:cxn modelId="{4077E991-6CF4-4F07-A650-57CFFC542135}" srcId="{A16F866D-6136-4790-82AD-3481507EFFAA}" destId="{A8FAA460-7408-4BA7-AADE-F0849CC0BECF}" srcOrd="0" destOrd="0" parTransId="{74EBDFF2-EF71-47C9-86EF-226D686FBCC2}" sibTransId="{3F2BA4CB-0CD8-4623-BA40-3B2527449E83}"/>
    <dgm:cxn modelId="{C7B269DD-3ECE-4336-8A06-817E3B183C49}" srcId="{A16F866D-6136-4790-82AD-3481507EFFAA}" destId="{DF8EC263-116D-4B48-B2D3-A21FC2FEDD36}" srcOrd="1" destOrd="0" parTransId="{4489A6D5-DD9A-4339-BA4C-874F16D37C65}" sibTransId="{A2FBE14A-809E-4A8A-9ADC-64A3D8B07743}"/>
    <dgm:cxn modelId="{E4C81A7F-2CDE-4D8D-A88A-39185B90371F}" type="presOf" srcId="{DF8EC263-116D-4B48-B2D3-A21FC2FEDD36}" destId="{9189E8ED-2A65-4871-BB5C-8C85FEF0331D}" srcOrd="0" destOrd="0" presId="urn:microsoft.com/office/officeart/2005/8/layout/vList2"/>
    <dgm:cxn modelId="{61BD9658-4667-4196-B36C-F626BF3E3A0E}" type="presParOf" srcId="{9FBA973D-9DEA-479B-ACE6-E6D849331D63}" destId="{F03666C2-2BCE-4D25-80EB-38D846518AF7}" srcOrd="0" destOrd="0" presId="urn:microsoft.com/office/officeart/2005/8/layout/vList2"/>
    <dgm:cxn modelId="{A4EC7E68-9638-4A66-978E-706D266CE410}" type="presParOf" srcId="{9FBA973D-9DEA-479B-ACE6-E6D849331D63}" destId="{C7E2A659-4056-4942-AEB5-3BF0105CB54F}" srcOrd="1" destOrd="0" presId="urn:microsoft.com/office/officeart/2005/8/layout/vList2"/>
    <dgm:cxn modelId="{69779322-CACD-43CA-8925-D821A6DD4796}" type="presParOf" srcId="{9FBA973D-9DEA-479B-ACE6-E6D849331D63}" destId="{9189E8ED-2A65-4871-BB5C-8C85FEF0331D}" srcOrd="2" destOrd="0" presId="urn:microsoft.com/office/officeart/2005/8/layout/vList2"/>
    <dgm:cxn modelId="{1DEE0D59-42FA-40B8-830F-48F30B68123E}" type="presParOf" srcId="{9FBA973D-9DEA-479B-ACE6-E6D849331D63}" destId="{49DE57AF-49DB-4200-A862-B99E0CC7CEE3}" srcOrd="3" destOrd="0" presId="urn:microsoft.com/office/officeart/2005/8/layout/vList2"/>
    <dgm:cxn modelId="{6327E364-8E21-4116-BFCA-F65FCBF6EB4B}" type="presParOf" srcId="{9FBA973D-9DEA-479B-ACE6-E6D849331D63}" destId="{E56CD4DF-7A2D-4C9F-B233-5DA9FE7685F5}" srcOrd="4" destOrd="0" presId="urn:microsoft.com/office/officeart/2005/8/layout/vList2"/>
    <dgm:cxn modelId="{078501E2-F0AC-446C-8031-8FB5C70BBF77}" type="presParOf" srcId="{9FBA973D-9DEA-479B-ACE6-E6D849331D63}" destId="{886390EF-473E-44EA-BE3B-285DC7E9CDDE}" srcOrd="5" destOrd="0" presId="urn:microsoft.com/office/officeart/2005/8/layout/vList2"/>
    <dgm:cxn modelId="{95D00F03-E65D-41AA-AA25-D8A624688A1D}" type="presParOf" srcId="{9FBA973D-9DEA-479B-ACE6-E6D849331D63}" destId="{69F3BF05-FE6B-4D5A-AD31-3DA2112CCB9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730DD59-5620-41C5-9156-A08FA99CE69B}" type="doc">
      <dgm:prSet loTypeId="urn:microsoft.com/office/officeart/2005/8/layout/vList5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DAD2497B-0E06-4DBB-8071-3B3F20787A4D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b="1" i="1" dirty="0" smtClean="0"/>
            <a:t>Основными задачами первичной профсоюзной организации в области охраны труда являются:</a:t>
          </a:r>
          <a:endParaRPr lang="ru-RU" dirty="0"/>
        </a:p>
      </dgm:t>
    </dgm:pt>
    <dgm:pt modelId="{913A0192-3A63-466C-9D8C-38865501C93D}" type="parTrans" cxnId="{059FD80E-EEC0-4E4B-8E38-2B3FCAEA8875}">
      <dgm:prSet/>
      <dgm:spPr/>
      <dgm:t>
        <a:bodyPr/>
        <a:lstStyle/>
        <a:p>
          <a:endParaRPr lang="ru-RU"/>
        </a:p>
      </dgm:t>
    </dgm:pt>
    <dgm:pt modelId="{DEDF0DF3-F368-410B-A733-40FB86C4C657}" type="sibTrans" cxnId="{059FD80E-EEC0-4E4B-8E38-2B3FCAEA8875}">
      <dgm:prSet/>
      <dgm:spPr/>
      <dgm:t>
        <a:bodyPr/>
        <a:lstStyle/>
        <a:p>
          <a:endParaRPr lang="ru-RU"/>
        </a:p>
      </dgm:t>
    </dgm:pt>
    <dgm:pt modelId="{ECF368F8-F9D7-4ADD-8D10-5831B4EA3061}">
      <dgm:prSet/>
      <dgm:spPr>
        <a:blipFill rotWithShape="0">
          <a:blip xmlns:r="http://schemas.openxmlformats.org/officeDocument/2006/relationships" r:embed="rId1"/>
          <a:tile tx="0" ty="0" sx="100000" sy="100000" flip="none" algn="tl"/>
        </a:blipFill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dirty="0" smtClean="0"/>
            <a:t>Содействие созданию в учреждении здоровых и безопасных условий труда, соответствующих требованиям норм, правил и инструкций по охране труда.</a:t>
          </a:r>
          <a:endParaRPr lang="ru-RU" dirty="0"/>
        </a:p>
      </dgm:t>
    </dgm:pt>
    <dgm:pt modelId="{4BEBC3BB-39B6-4875-ABCC-D12D66EA85C8}" type="parTrans" cxnId="{FBC00074-AAA6-4DB5-9CF5-286A2919538F}">
      <dgm:prSet/>
      <dgm:spPr/>
      <dgm:t>
        <a:bodyPr/>
        <a:lstStyle/>
        <a:p>
          <a:endParaRPr lang="ru-RU"/>
        </a:p>
      </dgm:t>
    </dgm:pt>
    <dgm:pt modelId="{084130B8-94EA-4832-A3AE-49FEAA61BB35}" type="sibTrans" cxnId="{FBC00074-AAA6-4DB5-9CF5-286A2919538F}">
      <dgm:prSet/>
      <dgm:spPr/>
      <dgm:t>
        <a:bodyPr/>
        <a:lstStyle/>
        <a:p>
          <a:endParaRPr lang="ru-RU"/>
        </a:p>
      </dgm:t>
    </dgm:pt>
    <dgm:pt modelId="{AC815BA9-1004-447F-A0AA-B4C44081918E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endParaRPr lang="ru-RU" dirty="0"/>
        </a:p>
      </dgm:t>
    </dgm:pt>
    <dgm:pt modelId="{EC2B1ECB-373E-4862-9C81-0BFC2BBCDD2D}" type="parTrans" cxnId="{24F51D84-A81E-4DB7-87D9-47A6DCCCEB36}">
      <dgm:prSet/>
      <dgm:spPr/>
      <dgm:t>
        <a:bodyPr/>
        <a:lstStyle/>
        <a:p>
          <a:endParaRPr lang="ru-RU"/>
        </a:p>
      </dgm:t>
    </dgm:pt>
    <dgm:pt modelId="{A743ECDF-61F5-4955-843A-0F8B478967DE}" type="sibTrans" cxnId="{24F51D84-A81E-4DB7-87D9-47A6DCCCEB36}">
      <dgm:prSet/>
      <dgm:spPr/>
      <dgm:t>
        <a:bodyPr/>
        <a:lstStyle/>
        <a:p>
          <a:endParaRPr lang="ru-RU"/>
        </a:p>
      </dgm:t>
    </dgm:pt>
    <dgm:pt modelId="{A606C823-57F1-4F1D-854D-4A0AFA175B13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r>
            <a:rPr lang="ru-RU" dirty="0" smtClean="0"/>
            <a:t>Осуществление контроля состояния охраны труда на рабочих местах, соблюдения законных прав и интересов работников в области охраны труда, сохранением их жизни и здоровья в процессе трудовой деятельности.</a:t>
          </a:r>
          <a:endParaRPr lang="ru-RU" dirty="0"/>
        </a:p>
      </dgm:t>
    </dgm:pt>
    <dgm:pt modelId="{7F15F543-98E9-46D8-B8DD-5770579DFD85}" type="parTrans" cxnId="{572AEC1A-B716-4763-848B-2AC7B66D837E}">
      <dgm:prSet/>
      <dgm:spPr/>
      <dgm:t>
        <a:bodyPr/>
        <a:lstStyle/>
        <a:p>
          <a:endParaRPr lang="ru-RU"/>
        </a:p>
      </dgm:t>
    </dgm:pt>
    <dgm:pt modelId="{AB1E7282-2BA4-4084-B767-473F82C3C42D}" type="sibTrans" cxnId="{572AEC1A-B716-4763-848B-2AC7B66D837E}">
      <dgm:prSet/>
      <dgm:spPr/>
      <dgm:t>
        <a:bodyPr/>
        <a:lstStyle/>
        <a:p>
          <a:endParaRPr lang="ru-RU"/>
        </a:p>
      </dgm:t>
    </dgm:pt>
    <dgm:pt modelId="{3A8B0190-B4A9-432F-8A9B-E7752483F57B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endParaRPr lang="ru-RU" dirty="0"/>
        </a:p>
      </dgm:t>
    </dgm:pt>
    <dgm:pt modelId="{8F3C1C65-5D5C-42CB-8EAB-19B1C0C4CC31}" type="parTrans" cxnId="{E6F1F68A-980A-4D82-A409-AFA40DDC02D3}">
      <dgm:prSet/>
      <dgm:spPr/>
      <dgm:t>
        <a:bodyPr/>
        <a:lstStyle/>
        <a:p>
          <a:endParaRPr lang="ru-RU"/>
        </a:p>
      </dgm:t>
    </dgm:pt>
    <dgm:pt modelId="{B2172A8B-838D-4963-860A-C6CBCC36127F}" type="sibTrans" cxnId="{E6F1F68A-980A-4D82-A409-AFA40DDC02D3}">
      <dgm:prSet/>
      <dgm:spPr/>
      <dgm:t>
        <a:bodyPr/>
        <a:lstStyle/>
        <a:p>
          <a:endParaRPr lang="ru-RU"/>
        </a:p>
      </dgm:t>
    </dgm:pt>
    <dgm:pt modelId="{A09C2402-19F3-4751-A42A-BAD0FE8F96F3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endParaRPr lang="ru-RU" dirty="0"/>
        </a:p>
      </dgm:t>
    </dgm:pt>
    <dgm:pt modelId="{87B71529-2A03-492C-969D-E99D33DF9186}" type="parTrans" cxnId="{9E6BE97C-B0CC-417A-9308-101A6EEC87A3}">
      <dgm:prSet/>
      <dgm:spPr/>
      <dgm:t>
        <a:bodyPr/>
        <a:lstStyle/>
        <a:p>
          <a:endParaRPr lang="ru-RU"/>
        </a:p>
      </dgm:t>
    </dgm:pt>
    <dgm:pt modelId="{2A12FB6F-D7DB-4DC7-8354-F8795EB3CF14}" type="sibTrans" cxnId="{9E6BE97C-B0CC-417A-9308-101A6EEC87A3}">
      <dgm:prSet/>
      <dgm:spPr/>
      <dgm:t>
        <a:bodyPr/>
        <a:lstStyle/>
        <a:p>
          <a:endParaRPr lang="ru-RU"/>
        </a:p>
      </dgm:t>
    </dgm:pt>
    <dgm:pt modelId="{9878A50D-3DAD-4AFD-AA7B-A75FF524E98B}">
      <dgm:prSet/>
      <dgm:spPr>
        <a:scene3d>
          <a:camera prst="orthographicFront"/>
          <a:lightRig rig="threePt" dir="t"/>
        </a:scene3d>
        <a:sp3d>
          <a:bevelT prst="angle"/>
        </a:sp3d>
      </dgm:spPr>
      <dgm:t>
        <a:bodyPr/>
        <a:lstStyle/>
        <a:p>
          <a:pPr rtl="0"/>
          <a:endParaRPr lang="ru-RU" dirty="0"/>
        </a:p>
      </dgm:t>
    </dgm:pt>
    <dgm:pt modelId="{B29F46CB-428F-4DF0-9FEF-6BF2B7878927}" type="parTrans" cxnId="{EFB8B717-B254-493F-BE55-6498ACDFE08D}">
      <dgm:prSet/>
      <dgm:spPr/>
      <dgm:t>
        <a:bodyPr/>
        <a:lstStyle/>
        <a:p>
          <a:endParaRPr lang="ru-RU"/>
        </a:p>
      </dgm:t>
    </dgm:pt>
    <dgm:pt modelId="{351565F6-35B8-465A-B88C-94FD2BFB6F76}" type="sibTrans" cxnId="{EFB8B717-B254-493F-BE55-6498ACDFE08D}">
      <dgm:prSet/>
      <dgm:spPr/>
      <dgm:t>
        <a:bodyPr/>
        <a:lstStyle/>
        <a:p>
          <a:endParaRPr lang="ru-RU"/>
        </a:p>
      </dgm:t>
    </dgm:pt>
    <dgm:pt modelId="{57C67C2A-1695-4616-8057-AB4317D726C0}" type="pres">
      <dgm:prSet presAssocID="{4730DD59-5620-41C5-9156-A08FA99CE69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7D661C-AF83-4D30-BE3A-FAE77F1AD351}" type="pres">
      <dgm:prSet presAssocID="{DAD2497B-0E06-4DBB-8071-3B3F20787A4D}" presName="linNode" presStyleCnt="0"/>
      <dgm:spPr/>
    </dgm:pt>
    <dgm:pt modelId="{C07F3116-DE30-448C-B3FA-21E52B0123F5}" type="pres">
      <dgm:prSet presAssocID="{DAD2497B-0E06-4DBB-8071-3B3F20787A4D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17FCF-78AD-4C26-BA0B-9AFEB30A8FD1}" type="pres">
      <dgm:prSet presAssocID="{DAD2497B-0E06-4DBB-8071-3B3F20787A4D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B0C2A-866F-4D14-B9F7-4F5E5E1B3BD4}" type="presOf" srcId="{DAD2497B-0E06-4DBB-8071-3B3F20787A4D}" destId="{C07F3116-DE30-448C-B3FA-21E52B0123F5}" srcOrd="0" destOrd="0" presId="urn:microsoft.com/office/officeart/2005/8/layout/vList5"/>
    <dgm:cxn modelId="{080C1551-F27A-4060-94F3-C54BB7F8BDD4}" type="presOf" srcId="{AC815BA9-1004-447F-A0AA-B4C44081918E}" destId="{BF117FCF-78AD-4C26-BA0B-9AFEB30A8FD1}" srcOrd="0" destOrd="1" presId="urn:microsoft.com/office/officeart/2005/8/layout/vList5"/>
    <dgm:cxn modelId="{CBAAAC5B-914C-4BA7-9CFA-9911B99A00F6}" type="presOf" srcId="{ECF368F8-F9D7-4ADD-8D10-5831B4EA3061}" destId="{BF117FCF-78AD-4C26-BA0B-9AFEB30A8FD1}" srcOrd="0" destOrd="0" presId="urn:microsoft.com/office/officeart/2005/8/layout/vList5"/>
    <dgm:cxn modelId="{9E6BE97C-B0CC-417A-9308-101A6EEC87A3}" srcId="{DAD2497B-0E06-4DBB-8071-3B3F20787A4D}" destId="{A09C2402-19F3-4751-A42A-BAD0FE8F96F3}" srcOrd="4" destOrd="0" parTransId="{87B71529-2A03-492C-969D-E99D33DF9186}" sibTransId="{2A12FB6F-D7DB-4DC7-8354-F8795EB3CF14}"/>
    <dgm:cxn modelId="{DF75C3B6-7792-4C6F-9641-50E010FF5833}" type="presOf" srcId="{4730DD59-5620-41C5-9156-A08FA99CE69B}" destId="{57C67C2A-1695-4616-8057-AB4317D726C0}" srcOrd="0" destOrd="0" presId="urn:microsoft.com/office/officeart/2005/8/layout/vList5"/>
    <dgm:cxn modelId="{003EDABC-0408-488B-8A28-81EFE42BEC98}" type="presOf" srcId="{3A8B0190-B4A9-432F-8A9B-E7752483F57B}" destId="{BF117FCF-78AD-4C26-BA0B-9AFEB30A8FD1}" srcOrd="0" destOrd="3" presId="urn:microsoft.com/office/officeart/2005/8/layout/vList5"/>
    <dgm:cxn modelId="{572AEC1A-B716-4763-848B-2AC7B66D837E}" srcId="{DAD2497B-0E06-4DBB-8071-3B3F20787A4D}" destId="{A606C823-57F1-4F1D-854D-4A0AFA175B13}" srcOrd="2" destOrd="0" parTransId="{7F15F543-98E9-46D8-B8DD-5770579DFD85}" sibTransId="{AB1E7282-2BA4-4084-B767-473F82C3C42D}"/>
    <dgm:cxn modelId="{24F51D84-A81E-4DB7-87D9-47A6DCCCEB36}" srcId="{DAD2497B-0E06-4DBB-8071-3B3F20787A4D}" destId="{AC815BA9-1004-447F-A0AA-B4C44081918E}" srcOrd="1" destOrd="0" parTransId="{EC2B1ECB-373E-4862-9C81-0BFC2BBCDD2D}" sibTransId="{A743ECDF-61F5-4955-843A-0F8B478967DE}"/>
    <dgm:cxn modelId="{FBC00074-AAA6-4DB5-9CF5-286A2919538F}" srcId="{DAD2497B-0E06-4DBB-8071-3B3F20787A4D}" destId="{ECF368F8-F9D7-4ADD-8D10-5831B4EA3061}" srcOrd="0" destOrd="0" parTransId="{4BEBC3BB-39B6-4875-ABCC-D12D66EA85C8}" sibTransId="{084130B8-94EA-4832-A3AE-49FEAA61BB35}"/>
    <dgm:cxn modelId="{EFB8B717-B254-493F-BE55-6498ACDFE08D}" srcId="{DAD2497B-0E06-4DBB-8071-3B3F20787A4D}" destId="{9878A50D-3DAD-4AFD-AA7B-A75FF524E98B}" srcOrd="5" destOrd="0" parTransId="{B29F46CB-428F-4DF0-9FEF-6BF2B7878927}" sibTransId="{351565F6-35B8-465A-B88C-94FD2BFB6F76}"/>
    <dgm:cxn modelId="{E6F1F68A-980A-4D82-A409-AFA40DDC02D3}" srcId="{DAD2497B-0E06-4DBB-8071-3B3F20787A4D}" destId="{3A8B0190-B4A9-432F-8A9B-E7752483F57B}" srcOrd="3" destOrd="0" parTransId="{8F3C1C65-5D5C-42CB-8EAB-19B1C0C4CC31}" sibTransId="{B2172A8B-838D-4963-860A-C6CBCC36127F}"/>
    <dgm:cxn modelId="{059FD80E-EEC0-4E4B-8E38-2B3FCAEA8875}" srcId="{4730DD59-5620-41C5-9156-A08FA99CE69B}" destId="{DAD2497B-0E06-4DBB-8071-3B3F20787A4D}" srcOrd="0" destOrd="0" parTransId="{913A0192-3A63-466C-9D8C-38865501C93D}" sibTransId="{DEDF0DF3-F368-410B-A733-40FB86C4C657}"/>
    <dgm:cxn modelId="{B66E7C35-3AD2-4E42-AC81-C691D36DFFA1}" type="presOf" srcId="{A606C823-57F1-4F1D-854D-4A0AFA175B13}" destId="{BF117FCF-78AD-4C26-BA0B-9AFEB30A8FD1}" srcOrd="0" destOrd="2" presId="urn:microsoft.com/office/officeart/2005/8/layout/vList5"/>
    <dgm:cxn modelId="{A8AF20DF-EB0A-43A2-8BA8-52F304E8612F}" type="presOf" srcId="{A09C2402-19F3-4751-A42A-BAD0FE8F96F3}" destId="{BF117FCF-78AD-4C26-BA0B-9AFEB30A8FD1}" srcOrd="0" destOrd="4" presId="urn:microsoft.com/office/officeart/2005/8/layout/vList5"/>
    <dgm:cxn modelId="{CA62AB12-24A3-4164-928C-7E48406F145D}" type="presOf" srcId="{9878A50D-3DAD-4AFD-AA7B-A75FF524E98B}" destId="{BF117FCF-78AD-4C26-BA0B-9AFEB30A8FD1}" srcOrd="0" destOrd="5" presId="urn:microsoft.com/office/officeart/2005/8/layout/vList5"/>
    <dgm:cxn modelId="{275D710F-D453-41B5-80E1-DD6848F7FC9E}" type="presParOf" srcId="{57C67C2A-1695-4616-8057-AB4317D726C0}" destId="{E97D661C-AF83-4D30-BE3A-FAE77F1AD351}" srcOrd="0" destOrd="0" presId="urn:microsoft.com/office/officeart/2005/8/layout/vList5"/>
    <dgm:cxn modelId="{935285F2-814D-43D3-BE02-8C377D01C9AA}" type="presParOf" srcId="{E97D661C-AF83-4D30-BE3A-FAE77F1AD351}" destId="{C07F3116-DE30-448C-B3FA-21E52B0123F5}" srcOrd="0" destOrd="0" presId="urn:microsoft.com/office/officeart/2005/8/layout/vList5"/>
    <dgm:cxn modelId="{8CC1DD7B-CB58-425F-A3E6-46C27B83EB41}" type="presParOf" srcId="{E97D661C-AF83-4D30-BE3A-FAE77F1AD351}" destId="{BF117FCF-78AD-4C26-BA0B-9AFEB30A8FD1}" srcOrd="1" destOrd="0" presId="urn:microsoft.com/office/officeart/2005/8/layout/vList5"/>
  </dgm:cxnLst>
  <dgm:bg>
    <a:effectLst>
      <a:softEdge rad="63500"/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4A3DE-09F2-47C0-958D-EAC27117FE50}">
      <dsp:nvSpPr>
        <dsp:cNvPr id="0" name=""/>
        <dsp:cNvSpPr/>
      </dsp:nvSpPr>
      <dsp:spPr>
        <a:xfrm>
          <a:off x="0" y="286668"/>
          <a:ext cx="8229600" cy="378000"/>
        </a:xfrm>
        <a:prstGeom prst="rect">
          <a:avLst/>
        </a:prstGeom>
        <a:solidFill>
          <a:srgbClr val="D6EDBD">
            <a:alpha val="90000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2A30A0-C163-4560-AB15-0B32AA92BD74}">
      <dsp:nvSpPr>
        <dsp:cNvPr id="0" name=""/>
        <dsp:cNvSpPr/>
      </dsp:nvSpPr>
      <dsp:spPr>
        <a:xfrm>
          <a:off x="411480" y="65268"/>
          <a:ext cx="5760720" cy="442800"/>
        </a:xfrm>
        <a:prstGeom prst="roundRect">
          <a:avLst/>
        </a:prstGeom>
        <a:solidFill>
          <a:srgbClr val="E5474F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Положение о первичной профсоюзной организации</a:t>
          </a:r>
          <a:r>
            <a:rPr lang="ru-RU" sz="1500" kern="1200" dirty="0" smtClean="0"/>
            <a:t>. </a:t>
          </a:r>
          <a:endParaRPr lang="ru-RU" sz="1500" kern="1200" dirty="0"/>
        </a:p>
      </dsp:txBody>
      <dsp:txXfrm>
        <a:off x="433096" y="86884"/>
        <a:ext cx="5717488" cy="399568"/>
      </dsp:txXfrm>
    </dsp:sp>
    <dsp:sp modelId="{BA3C0AEF-193F-4FC1-B996-C365458BB7D4}">
      <dsp:nvSpPr>
        <dsp:cNvPr id="0" name=""/>
        <dsp:cNvSpPr/>
      </dsp:nvSpPr>
      <dsp:spPr>
        <a:xfrm>
          <a:off x="0" y="967069"/>
          <a:ext cx="8229600" cy="378000"/>
        </a:xfrm>
        <a:prstGeom prst="rect">
          <a:avLst/>
        </a:prstGeom>
        <a:solidFill>
          <a:srgbClr val="E9F5DB">
            <a:alpha val="90000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B13725-90C5-4CE3-9046-0A304C17E39D}">
      <dsp:nvSpPr>
        <dsp:cNvPr id="0" name=""/>
        <dsp:cNvSpPr/>
      </dsp:nvSpPr>
      <dsp:spPr>
        <a:xfrm>
          <a:off x="411480" y="745668"/>
          <a:ext cx="5760720" cy="44280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Коллективный договор.</a:t>
          </a:r>
          <a:endParaRPr lang="ru-RU" sz="1500" b="1" kern="1200" dirty="0"/>
        </a:p>
      </dsp:txBody>
      <dsp:txXfrm>
        <a:off x="433096" y="767284"/>
        <a:ext cx="5717488" cy="399568"/>
      </dsp:txXfrm>
    </dsp:sp>
    <dsp:sp modelId="{EB8469D4-4F70-4FAD-A21D-B4239BE24A1F}">
      <dsp:nvSpPr>
        <dsp:cNvPr id="0" name=""/>
        <dsp:cNvSpPr/>
      </dsp:nvSpPr>
      <dsp:spPr>
        <a:xfrm>
          <a:off x="0" y="1647469"/>
          <a:ext cx="8229600" cy="3780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B6DE29-4ACC-4C61-9398-4BB48641E6F2}">
      <dsp:nvSpPr>
        <dsp:cNvPr id="0" name=""/>
        <dsp:cNvSpPr/>
      </dsp:nvSpPr>
      <dsp:spPr>
        <a:xfrm>
          <a:off x="411480" y="1426068"/>
          <a:ext cx="5760720" cy="44280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План работы первичной профсоюзной организации.</a:t>
          </a:r>
          <a:endParaRPr lang="ru-RU" sz="1500" b="1" kern="1200" dirty="0"/>
        </a:p>
      </dsp:txBody>
      <dsp:txXfrm>
        <a:off x="433096" y="1447684"/>
        <a:ext cx="5717488" cy="3995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F1EA72-471C-43A1-8CCF-AEC1B910C199}">
      <dsp:nvSpPr>
        <dsp:cNvPr id="0" name=""/>
        <dsp:cNvSpPr/>
      </dsp:nvSpPr>
      <dsp:spPr>
        <a:xfrm>
          <a:off x="0" y="0"/>
          <a:ext cx="7929617" cy="492277"/>
        </a:xfrm>
        <a:prstGeom prst="roundRect">
          <a:avLst/>
        </a:prstGeom>
        <a:gradFill flip="none" rotWithShape="0">
          <a:gsLst>
            <a:gs pos="0">
              <a:schemeClr val="accent3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3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3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Хорошо трудиться можем и умеем отдыхать.</a:t>
          </a:r>
          <a:endParaRPr lang="ru-RU" sz="1700" kern="1200" dirty="0"/>
        </a:p>
      </dsp:txBody>
      <dsp:txXfrm>
        <a:off x="24031" y="24031"/>
        <a:ext cx="7881555" cy="444215"/>
      </dsp:txXfrm>
    </dsp:sp>
    <dsp:sp modelId="{015400AD-E06A-410F-B96A-CFE4B4CC6C7B}">
      <dsp:nvSpPr>
        <dsp:cNvPr id="0" name=""/>
        <dsp:cNvSpPr/>
      </dsp:nvSpPr>
      <dsp:spPr>
        <a:xfrm>
          <a:off x="0" y="563089"/>
          <a:ext cx="7929617" cy="492277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Не отнять у нас веселья и задора не отнять!</a:t>
          </a:r>
          <a:endParaRPr lang="ru-RU" sz="1700" kern="1200" dirty="0">
            <a:solidFill>
              <a:srgbClr val="008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031" y="587120"/>
        <a:ext cx="7881555" cy="4442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8C00C6-2A1A-4456-8BEC-ECBD6158481E}">
      <dsp:nvSpPr>
        <dsp:cNvPr id="0" name=""/>
        <dsp:cNvSpPr/>
      </dsp:nvSpPr>
      <dsp:spPr>
        <a:xfrm>
          <a:off x="0" y="0"/>
          <a:ext cx="5000660" cy="91728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>
          <a:solidFill>
            <a:schemeClr val="tx1"/>
          </a:solidFill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perspectiveContrastingRightFacing"/>
          <a:lightRig rig="threeP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t" anchorCtr="1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 работе нам нет равных</a:t>
          </a:r>
          <a:endParaRPr lang="ru-RU" sz="2800" kern="1200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4778" y="44778"/>
        <a:ext cx="4911104" cy="82772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B7D309-984C-45DD-B5F6-2B9F206D7E6B}">
      <dsp:nvSpPr>
        <dsp:cNvPr id="0" name=""/>
        <dsp:cNvSpPr/>
      </dsp:nvSpPr>
      <dsp:spPr>
        <a:xfrm>
          <a:off x="0" y="206659"/>
          <a:ext cx="3714776" cy="758160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3175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solidFill>
                <a:schemeClr val="accent2">
                  <a:lumMod val="75000"/>
                </a:schemeClr>
              </a:solidFill>
            </a:rPr>
            <a:t>Финансовая работа</a:t>
          </a:r>
          <a:endParaRPr lang="ru-RU" sz="2700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37010" y="243669"/>
        <a:ext cx="3640756" cy="6841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29653B-5211-4247-B277-07F1F87A2817}">
      <dsp:nvSpPr>
        <dsp:cNvPr id="0" name=""/>
        <dsp:cNvSpPr/>
      </dsp:nvSpPr>
      <dsp:spPr>
        <a:xfrm>
          <a:off x="0" y="71438"/>
          <a:ext cx="3714776" cy="2500329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softEdge rad="1270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75000"/>
                </a:schemeClr>
              </a:solidFill>
            </a:rPr>
            <a:t>Финансовую основу первичной профсоюзной организации составляют членские профсоюзные взносы. </a:t>
          </a:r>
          <a:endParaRPr lang="ru-RU" sz="1400" b="1" kern="1200" dirty="0">
            <a:solidFill>
              <a:schemeClr val="accent2">
                <a:lumMod val="75000"/>
              </a:schemeClr>
            </a:solidFill>
          </a:endParaRPr>
        </a:p>
      </dsp:txBody>
      <dsp:txXfrm>
        <a:off x="122056" y="193494"/>
        <a:ext cx="3470664" cy="225621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391684-92E9-4319-AD5F-AD5457B63446}">
      <dsp:nvSpPr>
        <dsp:cNvPr id="0" name=""/>
        <dsp:cNvSpPr/>
      </dsp:nvSpPr>
      <dsp:spPr>
        <a:xfrm rot="5400000">
          <a:off x="4642696" y="-2130925"/>
          <a:ext cx="1753409" cy="6249193"/>
        </a:xfrm>
        <a:prstGeom prst="round2Same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flat" cmpd="sng" algn="ctr">
          <a:solidFill>
            <a:srgbClr val="00B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Приобретение  новогодних  подарков для детей членов Профсоюза;</a:t>
          </a:r>
          <a:endParaRPr lang="ru-RU" sz="16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Организация юбилеев и праздников; </a:t>
          </a:r>
          <a:endParaRPr lang="ru-RU" sz="16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Оказание материальной помощи и поддержки членам Профсоюза согласно Положению о материальной помощи.</a:t>
          </a:r>
          <a:endParaRPr lang="ru-RU" sz="1600" kern="1200" dirty="0">
            <a:solidFill>
              <a:schemeClr val="accent1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-5400000">
        <a:off x="2394804" y="202561"/>
        <a:ext cx="6163599" cy="1582221"/>
      </dsp:txXfrm>
    </dsp:sp>
    <dsp:sp modelId="{906C242B-7CB2-46BD-B244-3D2EE7B78364}">
      <dsp:nvSpPr>
        <dsp:cNvPr id="0" name=""/>
        <dsp:cNvSpPr/>
      </dsp:nvSpPr>
      <dsp:spPr>
        <a:xfrm>
          <a:off x="2422" y="941"/>
          <a:ext cx="2389958" cy="1926942"/>
        </a:xfrm>
        <a:prstGeom prst="roundRect">
          <a:avLst/>
        </a:prstGeom>
        <a:solidFill>
          <a:srgbClr val="00B05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53340" bIns="2667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Расходование средств проходило по следующим статьям:</a:t>
          </a:r>
          <a:endParaRPr lang="ru-RU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6488" y="95007"/>
        <a:ext cx="2201826" cy="173881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083E96-D36C-496D-B32B-2339EABC5740}">
      <dsp:nvSpPr>
        <dsp:cNvPr id="0" name=""/>
        <dsp:cNvSpPr/>
      </dsp:nvSpPr>
      <dsp:spPr>
        <a:xfrm>
          <a:off x="0" y="41945"/>
          <a:ext cx="9186866" cy="773954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За отчётный период</a:t>
          </a:r>
          <a:r>
            <a:rPr lang="ru-RU" sz="1400" b="1" i="1" kern="1200" dirty="0" smtClean="0"/>
            <a:t> </a:t>
          </a:r>
          <a:r>
            <a:rPr lang="ru-RU" sz="1400" b="1" kern="1200" dirty="0" smtClean="0"/>
            <a:t>израсходовано:</a:t>
          </a:r>
          <a:endParaRPr lang="ru-RU" sz="1400" b="1" kern="1200" dirty="0"/>
        </a:p>
      </dsp:txBody>
      <dsp:txXfrm>
        <a:off x="37781" y="79726"/>
        <a:ext cx="9111304" cy="698392"/>
      </dsp:txXfrm>
    </dsp:sp>
    <dsp:sp modelId="{D2DABD05-0252-442F-9F0C-616552A718EF}">
      <dsp:nvSpPr>
        <dsp:cNvPr id="0" name=""/>
        <dsp:cNvSpPr/>
      </dsp:nvSpPr>
      <dsp:spPr>
        <a:xfrm>
          <a:off x="0" y="856220"/>
          <a:ext cx="9186866" cy="773954"/>
        </a:xfrm>
        <a:prstGeom prst="roundRect">
          <a:avLst/>
        </a:prstGeom>
        <a:gradFill flip="none" rotWithShape="0">
          <a:gsLst>
            <a:gs pos="0">
              <a:schemeClr val="accent2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2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2">
                <a:lumMod val="60000"/>
                <a:lumOff val="40000"/>
                <a:shade val="100000"/>
                <a:satMod val="115000"/>
              </a:schemeClr>
            </a:gs>
          </a:gsLst>
          <a:lin ang="10800000" scaled="1"/>
          <a:tileRect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 проведение праздников, вечеров отдыха для членов Профсоюза –</a:t>
          </a:r>
        </a:p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более 20000 рублей;</a:t>
          </a:r>
          <a:endParaRPr lang="ru-RU" sz="1400" b="1" kern="1200" dirty="0"/>
        </a:p>
      </dsp:txBody>
      <dsp:txXfrm>
        <a:off x="37781" y="894001"/>
        <a:ext cx="9111304" cy="698392"/>
      </dsp:txXfrm>
    </dsp:sp>
    <dsp:sp modelId="{7CFB05C8-64F7-4B64-A1A1-BB7E5CB65ED6}">
      <dsp:nvSpPr>
        <dsp:cNvPr id="0" name=""/>
        <dsp:cNvSpPr/>
      </dsp:nvSpPr>
      <dsp:spPr>
        <a:xfrm>
          <a:off x="0" y="1670495"/>
          <a:ext cx="9186866" cy="773954"/>
        </a:xfrm>
        <a:prstGeom prst="roundRect">
          <a:avLst/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Профсоюзным комитетом были организованы поздравления юбиляров – </a:t>
          </a:r>
          <a:r>
            <a:rPr lang="ru-RU" sz="1400" b="1" kern="1200" dirty="0" smtClean="0"/>
            <a:t>3 000 </a:t>
          </a:r>
          <a:r>
            <a:rPr lang="ru-RU" sz="1400" b="1" kern="1200" dirty="0" smtClean="0"/>
            <a:t>рублей; </a:t>
          </a:r>
          <a:endParaRPr lang="ru-RU" sz="1400" b="1" kern="1200" dirty="0"/>
        </a:p>
      </dsp:txBody>
      <dsp:txXfrm>
        <a:off x="37781" y="1708276"/>
        <a:ext cx="9111304" cy="698392"/>
      </dsp:txXfrm>
    </dsp:sp>
    <dsp:sp modelId="{433C1DF1-CC6A-43D9-BAC3-F18E95FEE35B}">
      <dsp:nvSpPr>
        <dsp:cNvPr id="0" name=""/>
        <dsp:cNvSpPr/>
      </dsp:nvSpPr>
      <dsp:spPr>
        <a:xfrm>
          <a:off x="0" y="2484770"/>
          <a:ext cx="9186866" cy="773954"/>
        </a:xfrm>
        <a:prstGeom prst="roundRect">
          <a:avLst/>
        </a:prstGeom>
        <a:gradFill flip="none" rotWithShape="0">
          <a:gsLst>
            <a:gs pos="0">
              <a:schemeClr val="accent4">
                <a:lumMod val="40000"/>
                <a:lumOff val="60000"/>
                <a:shade val="30000"/>
                <a:satMod val="115000"/>
              </a:schemeClr>
            </a:gs>
            <a:gs pos="50000">
              <a:schemeClr val="accent4">
                <a:lumMod val="40000"/>
                <a:lumOff val="60000"/>
                <a:shade val="67500"/>
                <a:satMod val="115000"/>
              </a:schemeClr>
            </a:gs>
            <a:gs pos="100000">
              <a:schemeClr val="accent4">
                <a:lumMod val="40000"/>
                <a:lumOff val="60000"/>
                <a:shade val="100000"/>
                <a:satMod val="115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 оказание материальной помощи членам Профсоюза – </a:t>
          </a:r>
          <a:r>
            <a:rPr lang="ru-RU" sz="1400" b="1" kern="1200" dirty="0" smtClean="0"/>
            <a:t>10 000рублей</a:t>
          </a:r>
          <a:r>
            <a:rPr lang="ru-RU" sz="1400" b="1" kern="1200" dirty="0" smtClean="0"/>
            <a:t>;</a:t>
          </a:r>
          <a:endParaRPr lang="ru-RU" sz="1400" b="1" kern="1200" dirty="0"/>
        </a:p>
      </dsp:txBody>
      <dsp:txXfrm>
        <a:off x="37781" y="2522551"/>
        <a:ext cx="9111304" cy="698392"/>
      </dsp:txXfrm>
    </dsp:sp>
    <dsp:sp modelId="{508FCC60-7650-4961-ABEE-45A09C890260}">
      <dsp:nvSpPr>
        <dsp:cNvPr id="0" name=""/>
        <dsp:cNvSpPr/>
      </dsp:nvSpPr>
      <dsp:spPr>
        <a:xfrm>
          <a:off x="0" y="3299045"/>
          <a:ext cx="9186866" cy="773954"/>
        </a:xfrm>
        <a:prstGeom prst="roundRect">
          <a:avLst/>
        </a:prstGeom>
        <a:gradFill flip="none" rotWithShape="0">
          <a:gsLst>
            <a:gs pos="0">
              <a:schemeClr val="accent6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6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6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на новый </a:t>
          </a:r>
          <a:r>
            <a:rPr lang="ru-RU" sz="1400" b="1" kern="1200" dirty="0" smtClean="0"/>
            <a:t>год </a:t>
          </a:r>
          <a:r>
            <a:rPr lang="ru-RU" sz="1400" b="1" kern="1200" dirty="0" smtClean="0"/>
            <a:t>сладкие подарки </a:t>
          </a:r>
          <a:r>
            <a:rPr lang="ru-RU" sz="1400" b="1" kern="1200" dirty="0" smtClean="0"/>
            <a:t>членам </a:t>
          </a:r>
          <a:r>
            <a:rPr lang="ru-RU" sz="1400" b="1" kern="1200" dirty="0" smtClean="0"/>
            <a:t>профсоюзной организации – более </a:t>
          </a:r>
          <a:r>
            <a:rPr lang="ru-RU" sz="1400" b="1" kern="1200" dirty="0" smtClean="0"/>
            <a:t>70 </a:t>
          </a:r>
          <a:r>
            <a:rPr lang="ru-RU" sz="1400" b="1" kern="1200" dirty="0" smtClean="0"/>
            <a:t>штук .</a:t>
          </a:r>
          <a:endParaRPr lang="ru-RU" sz="1400" b="1" kern="1200" dirty="0"/>
        </a:p>
      </dsp:txBody>
      <dsp:txXfrm>
        <a:off x="37781" y="3336826"/>
        <a:ext cx="9111304" cy="698392"/>
      </dsp:txXfrm>
    </dsp:sp>
    <dsp:sp modelId="{28DA946A-F294-42F2-A970-C600A1750F39}">
      <dsp:nvSpPr>
        <dsp:cNvPr id="0" name=""/>
        <dsp:cNvSpPr/>
      </dsp:nvSpPr>
      <dsp:spPr>
        <a:xfrm>
          <a:off x="0" y="4113320"/>
          <a:ext cx="9186866" cy="773954"/>
        </a:xfrm>
        <a:prstGeom prst="roundRect">
          <a:avLst/>
        </a:prstGeom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0" scaled="1"/>
          <a:tileRect/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Итого: 32 0000 рублей</a:t>
          </a:r>
          <a:r>
            <a:rPr lang="ru-RU" sz="1400" kern="1200" dirty="0" smtClean="0"/>
            <a:t>.</a:t>
          </a:r>
          <a:endParaRPr lang="ru-RU" sz="1400" kern="1200" dirty="0"/>
        </a:p>
      </dsp:txBody>
      <dsp:txXfrm>
        <a:off x="37781" y="4151101"/>
        <a:ext cx="9111304" cy="69839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875BAC-DBA4-4FB8-B9BE-6F087E8C24B6}">
      <dsp:nvSpPr>
        <dsp:cNvPr id="0" name=""/>
        <dsp:cNvSpPr/>
      </dsp:nvSpPr>
      <dsp:spPr>
        <a:xfrm>
          <a:off x="0" y="0"/>
          <a:ext cx="1143000" cy="114300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3000"/>
                <a:satMod val="16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83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-40000" t="-90000" r="140000" b="190000"/>
          </a:path>
        </a:gra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6CD9527-E2E2-4B87-8F97-8FAD6BD57D38}">
      <dsp:nvSpPr>
        <dsp:cNvPr id="0" name=""/>
        <dsp:cNvSpPr/>
      </dsp:nvSpPr>
      <dsp:spPr>
        <a:xfrm>
          <a:off x="571500" y="0"/>
          <a:ext cx="7658100" cy="1143000"/>
        </a:xfrm>
        <a:prstGeom prst="rect">
          <a:avLst/>
        </a:prstGeom>
        <a:gradFill flip="none" rotWithShape="0">
          <a:gsLst>
            <a:gs pos="0">
              <a:srgbClr val="D6EDBD">
                <a:shade val="30000"/>
                <a:satMod val="115000"/>
              </a:srgbClr>
            </a:gs>
            <a:gs pos="50000">
              <a:srgbClr val="D6EDBD">
                <a:shade val="67500"/>
                <a:satMod val="115000"/>
              </a:srgbClr>
            </a:gs>
            <a:gs pos="100000">
              <a:srgbClr val="D6EDBD">
                <a:shade val="100000"/>
                <a:satMod val="115000"/>
              </a:srgbClr>
            </a:gs>
          </a:gsLst>
          <a:path path="circle">
            <a:fillToRect l="100000" b="100000"/>
          </a:path>
          <a:tileRect t="-100000" r="-10000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Проведённая работа</a:t>
          </a:r>
          <a:endParaRPr lang="ru-RU" sz="4400" b="1" kern="12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1500" y="0"/>
        <a:ext cx="7658100" cy="114300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467560-E660-4A8E-AE37-6A98BFF87C4D}">
      <dsp:nvSpPr>
        <dsp:cNvPr id="0" name=""/>
        <dsp:cNvSpPr/>
      </dsp:nvSpPr>
      <dsp:spPr>
        <a:xfrm>
          <a:off x="0" y="0"/>
          <a:ext cx="8229600" cy="853879"/>
        </a:xfrm>
        <a:prstGeom prst="roundRect">
          <a:avLst/>
        </a:prstGeom>
        <a:solidFill>
          <a:schemeClr val="bg2">
            <a:lumMod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Материальная помощь из </a:t>
          </a:r>
          <a:r>
            <a:rPr lang="ru-RU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профбюджета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;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1683" y="41683"/>
        <a:ext cx="8146234" cy="770513"/>
      </dsp:txXfrm>
    </dsp:sp>
    <dsp:sp modelId="{CD74D441-39F3-49DB-869D-FC17631607D6}">
      <dsp:nvSpPr>
        <dsp:cNvPr id="0" name=""/>
        <dsp:cNvSpPr/>
      </dsp:nvSpPr>
      <dsp:spPr>
        <a:xfrm>
          <a:off x="0" y="710320"/>
          <a:ext cx="8229600" cy="610531"/>
        </a:xfrm>
        <a:prstGeom prst="roundRect">
          <a:avLst/>
        </a:prstGeom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Участие в распределении стимулирующего фонда;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29804" y="740124"/>
        <a:ext cx="8169992" cy="550923"/>
      </dsp:txXfrm>
    </dsp:sp>
    <dsp:sp modelId="{40789F7A-275B-4F92-9227-83E7F0A46553}">
      <dsp:nvSpPr>
        <dsp:cNvPr id="0" name=""/>
        <dsp:cNvSpPr/>
      </dsp:nvSpPr>
      <dsp:spPr>
        <a:xfrm>
          <a:off x="0" y="1284404"/>
          <a:ext cx="8229600" cy="752427"/>
        </a:xfrm>
        <a:prstGeom prst="roundRect">
          <a:avLst/>
        </a:prstGeom>
        <a:solidFill>
          <a:schemeClr val="bg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Частичная оплата путёвок в санатории и дома отдыха;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6730" y="1321134"/>
        <a:ext cx="8156140" cy="678967"/>
      </dsp:txXfrm>
    </dsp:sp>
    <dsp:sp modelId="{72F6C05C-F9EA-4EDF-8040-8D683112A66E}">
      <dsp:nvSpPr>
        <dsp:cNvPr id="0" name=""/>
        <dsp:cNvSpPr/>
      </dsp:nvSpPr>
      <dsp:spPr>
        <a:xfrm>
          <a:off x="0" y="2032660"/>
          <a:ext cx="8229600" cy="905348"/>
        </a:xfrm>
        <a:prstGeom prst="roundRect">
          <a:avLst/>
        </a:prstGeom>
        <a:solidFill>
          <a:schemeClr val="accent4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Бесплатные консультации и помощь областного юриста;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44195" y="2076855"/>
        <a:ext cx="8141210" cy="816958"/>
      </dsp:txXfrm>
    </dsp:sp>
    <dsp:sp modelId="{C5E79845-A7E2-4C7F-9490-03458E92DD41}">
      <dsp:nvSpPr>
        <dsp:cNvPr id="0" name=""/>
        <dsp:cNvSpPr/>
      </dsp:nvSpPr>
      <dsp:spPr>
        <a:xfrm>
          <a:off x="0" y="2816434"/>
          <a:ext cx="8229600" cy="44928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Бесплатное медицинское обследование;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32" y="2838366"/>
        <a:ext cx="8185736" cy="405416"/>
      </dsp:txXfrm>
    </dsp:sp>
    <dsp:sp modelId="{F56EB0F3-96C5-4176-BAE7-E27C91AE4D32}">
      <dsp:nvSpPr>
        <dsp:cNvPr id="0" name=""/>
        <dsp:cNvSpPr/>
      </dsp:nvSpPr>
      <dsp:spPr>
        <a:xfrm>
          <a:off x="0" y="3303434"/>
          <a:ext cx="8229600" cy="449280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Бесплатные подарки;</a:t>
          </a:r>
          <a:endParaRPr lang="ru-RU" sz="16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32" y="3325366"/>
        <a:ext cx="8185736" cy="405416"/>
      </dsp:txXfrm>
    </dsp:sp>
    <dsp:sp modelId="{217982D0-5DED-47BE-85F4-A7B2CEB1ABAF}">
      <dsp:nvSpPr>
        <dsp:cNvPr id="0" name=""/>
        <dsp:cNvSpPr/>
      </dsp:nvSpPr>
      <dsp:spPr>
        <a:xfrm>
          <a:off x="0" y="3850385"/>
          <a:ext cx="8229600" cy="449280"/>
        </a:xfrm>
        <a:prstGeom prst="roundRect">
          <a:avLst/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Льготная кредитная карта членам Профсоюза. </a:t>
          </a:r>
          <a:endParaRPr lang="ru-RU" sz="1600" b="1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932" y="3872317"/>
        <a:ext cx="8185736" cy="40541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09A0AB-4917-4417-92AA-F22652304C35}">
      <dsp:nvSpPr>
        <dsp:cNvPr id="0" name=""/>
        <dsp:cNvSpPr/>
      </dsp:nvSpPr>
      <dsp:spPr>
        <a:xfrm>
          <a:off x="0" y="9899"/>
          <a:ext cx="7758138" cy="1123200"/>
        </a:xfrm>
        <a:prstGeom prst="round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/>
            <a:t>Социальная поддержка</a:t>
          </a:r>
          <a:endParaRPr lang="ru-RU" sz="4000" b="1" kern="1200" dirty="0"/>
        </a:p>
      </dsp:txBody>
      <dsp:txXfrm>
        <a:off x="54830" y="64729"/>
        <a:ext cx="7648478" cy="101354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8756D0-8E46-4B49-99A4-E36A59530D2F}">
      <dsp:nvSpPr>
        <dsp:cNvPr id="0" name=""/>
        <dsp:cNvSpPr/>
      </dsp:nvSpPr>
      <dsp:spPr>
        <a:xfrm>
          <a:off x="0" y="16333"/>
          <a:ext cx="7858180" cy="418230"/>
        </a:xfrm>
        <a:prstGeom prst="roundRect">
          <a:avLst/>
        </a:prstGeom>
        <a:gradFill flip="none" rotWithShape="0">
          <a:gsLst>
            <a:gs pos="0">
              <a:schemeClr val="accent2">
                <a:shade val="30000"/>
                <a:satMod val="115000"/>
              </a:schemeClr>
            </a:gs>
            <a:gs pos="50000">
              <a:schemeClr val="accent2">
                <a:shade val="67500"/>
                <a:satMod val="115000"/>
              </a:schemeClr>
            </a:gs>
            <a:gs pos="100000">
              <a:schemeClr val="accent2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Основные направления деятельности первичной профсоюзной </a:t>
          </a:r>
          <a:endParaRPr lang="ru-RU" sz="1400" kern="1200" dirty="0"/>
        </a:p>
      </dsp:txBody>
      <dsp:txXfrm>
        <a:off x="20416" y="36749"/>
        <a:ext cx="7817348" cy="377398"/>
      </dsp:txXfrm>
    </dsp:sp>
    <dsp:sp modelId="{82C6CF32-4663-4729-8436-8F8D5A28A1E2}">
      <dsp:nvSpPr>
        <dsp:cNvPr id="0" name=""/>
        <dsp:cNvSpPr/>
      </dsp:nvSpPr>
      <dsp:spPr>
        <a:xfrm>
          <a:off x="0" y="477763"/>
          <a:ext cx="7858180" cy="434362"/>
        </a:xfrm>
        <a:prstGeom prst="roundRect">
          <a:avLst/>
        </a:prstGeom>
        <a:gradFill flip="none" rotWithShape="0">
          <a:gsLst>
            <a:gs pos="0">
              <a:srgbClr val="C0FC84">
                <a:shade val="30000"/>
                <a:satMod val="115000"/>
              </a:srgbClr>
            </a:gs>
            <a:gs pos="50000">
              <a:srgbClr val="C0FC84">
                <a:shade val="67500"/>
                <a:satMod val="115000"/>
              </a:srgbClr>
            </a:gs>
            <a:gs pos="100000">
              <a:srgbClr val="C0FC84">
                <a:shade val="100000"/>
                <a:satMod val="115000"/>
              </a:srgbClr>
            </a:gs>
          </a:gsLst>
          <a:lin ang="0" scaled="1"/>
          <a:tileRect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организации МОУ «Детский сад № 201» на 2020 год</a:t>
          </a:r>
          <a:endParaRPr lang="ru-RU" sz="1400" kern="1200" dirty="0"/>
        </a:p>
      </dsp:txBody>
      <dsp:txXfrm>
        <a:off x="21204" y="498967"/>
        <a:ext cx="7815772" cy="3919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652B8B-2717-491F-9596-AACD6D019C24}">
      <dsp:nvSpPr>
        <dsp:cNvPr id="0" name=""/>
        <dsp:cNvSpPr/>
      </dsp:nvSpPr>
      <dsp:spPr>
        <a:xfrm>
          <a:off x="0" y="236441"/>
          <a:ext cx="8286808" cy="3528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5775C2-D4B5-49DB-AE81-E73E3B1309E0}">
      <dsp:nvSpPr>
        <dsp:cNvPr id="0" name=""/>
        <dsp:cNvSpPr/>
      </dsp:nvSpPr>
      <dsp:spPr>
        <a:xfrm>
          <a:off x="414340" y="29801"/>
          <a:ext cx="5800765" cy="413280"/>
        </a:xfrm>
        <a:prstGeom prst="roundRect">
          <a:avLst/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255" tIns="0" rIns="21925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Протоколы собраний.</a:t>
          </a:r>
          <a:endParaRPr lang="ru-RU" sz="1400" b="1" kern="1200" dirty="0"/>
        </a:p>
      </dsp:txBody>
      <dsp:txXfrm>
        <a:off x="434515" y="49976"/>
        <a:ext cx="5760415" cy="372930"/>
      </dsp:txXfrm>
    </dsp:sp>
    <dsp:sp modelId="{0B8C24C5-C58B-4CED-A642-4247D537F264}">
      <dsp:nvSpPr>
        <dsp:cNvPr id="0" name=""/>
        <dsp:cNvSpPr/>
      </dsp:nvSpPr>
      <dsp:spPr>
        <a:xfrm>
          <a:off x="0" y="871482"/>
          <a:ext cx="8286808" cy="3528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4DD5C1-FC0B-4521-A6DB-0F11283E5CDA}">
      <dsp:nvSpPr>
        <dsp:cNvPr id="0" name=""/>
        <dsp:cNvSpPr/>
      </dsp:nvSpPr>
      <dsp:spPr>
        <a:xfrm>
          <a:off x="414340" y="664841"/>
          <a:ext cx="5800765" cy="41328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255" tIns="0" rIns="21925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Протоколы заседаний профсоюзного комитета ППО</a:t>
          </a:r>
          <a:r>
            <a:rPr lang="ru-RU" sz="1400" kern="1200" dirty="0" smtClean="0"/>
            <a:t>. </a:t>
          </a:r>
          <a:endParaRPr lang="ru-RU" sz="1400" kern="1200" dirty="0"/>
        </a:p>
      </dsp:txBody>
      <dsp:txXfrm>
        <a:off x="434515" y="685016"/>
        <a:ext cx="5760415" cy="372930"/>
      </dsp:txXfrm>
    </dsp:sp>
    <dsp:sp modelId="{8E33BFEB-55AE-4E0E-A79C-ABD9BEC2E881}">
      <dsp:nvSpPr>
        <dsp:cNvPr id="0" name=""/>
        <dsp:cNvSpPr/>
      </dsp:nvSpPr>
      <dsp:spPr>
        <a:xfrm>
          <a:off x="0" y="1536324"/>
          <a:ext cx="8286808" cy="352800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6E13DA-1BD1-427F-9232-6616EBF6364B}">
      <dsp:nvSpPr>
        <dsp:cNvPr id="0" name=""/>
        <dsp:cNvSpPr/>
      </dsp:nvSpPr>
      <dsp:spPr>
        <a:xfrm>
          <a:off x="414340" y="1299882"/>
          <a:ext cx="5800765" cy="413280"/>
        </a:xfrm>
        <a:prstGeom prst="roundRect">
          <a:avLst/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63500" dist="50800" dir="8100000">
            <a:prstClr val="black">
              <a:alpha val="50000"/>
            </a:prstClr>
          </a:inn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255" tIns="0" rIns="21925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Социальный паспорт коллектива.</a:t>
          </a:r>
          <a:endParaRPr lang="ru-RU" sz="1400" b="1" kern="1200" dirty="0"/>
        </a:p>
      </dsp:txBody>
      <dsp:txXfrm>
        <a:off x="434515" y="1320057"/>
        <a:ext cx="5760415" cy="3729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2F386-A131-4609-9681-BC189FB5445F}">
      <dsp:nvSpPr>
        <dsp:cNvPr id="0" name=""/>
        <dsp:cNvSpPr/>
      </dsp:nvSpPr>
      <dsp:spPr>
        <a:xfrm>
          <a:off x="0" y="11141"/>
          <a:ext cx="8229600" cy="1263600"/>
        </a:xfrm>
        <a:prstGeom prst="round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glow rad="139700">
            <a:schemeClr val="accent3">
              <a:satMod val="175000"/>
              <a:alpha val="40000"/>
            </a:schemeClr>
          </a:glo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Профсоюз – это мы!</a:t>
          </a:r>
          <a:endParaRPr lang="ru-RU" sz="4500" b="1" kern="1200" dirty="0"/>
        </a:p>
      </dsp:txBody>
      <dsp:txXfrm>
        <a:off x="61684" y="72825"/>
        <a:ext cx="8106232" cy="114023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225EA-A2AF-4062-B2E8-8FBCEC2E306C}">
      <dsp:nvSpPr>
        <dsp:cNvPr id="0" name=""/>
        <dsp:cNvSpPr/>
      </dsp:nvSpPr>
      <dsp:spPr>
        <a:xfrm>
          <a:off x="0" y="0"/>
          <a:ext cx="2330894" cy="233089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EEF57-BE41-4584-BA08-0D968B964391}">
      <dsp:nvSpPr>
        <dsp:cNvPr id="0" name=""/>
        <dsp:cNvSpPr/>
      </dsp:nvSpPr>
      <dsp:spPr>
        <a:xfrm>
          <a:off x="1165447" y="0"/>
          <a:ext cx="7187480" cy="2330894"/>
        </a:xfrm>
        <a:prstGeom prst="rect">
          <a:avLst/>
        </a:prstGeom>
        <a:gradFill rotWithShape="1">
          <a:gsLst>
            <a:gs pos="0">
              <a:schemeClr val="accent3">
                <a:tint val="1000"/>
                <a:satMod val="255000"/>
              </a:schemeClr>
            </a:gs>
            <a:gs pos="55000">
              <a:schemeClr val="accent3">
                <a:tint val="12000"/>
                <a:satMod val="255000"/>
              </a:schemeClr>
            </a:gs>
            <a:gs pos="100000">
              <a:schemeClr val="accent3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3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Краткая характеристика </a:t>
          </a:r>
        </a:p>
      </dsp:txBody>
      <dsp:txXfrm>
        <a:off x="1165447" y="0"/>
        <a:ext cx="7187480" cy="495315"/>
      </dsp:txXfrm>
    </dsp:sp>
    <dsp:sp modelId="{D607C6D8-099C-466A-9FE6-C3B9B093C51B}">
      <dsp:nvSpPr>
        <dsp:cNvPr id="0" name=""/>
        <dsp:cNvSpPr/>
      </dsp:nvSpPr>
      <dsp:spPr>
        <a:xfrm>
          <a:off x="305929" y="495315"/>
          <a:ext cx="1719035" cy="171903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427B48-2F85-48C1-A010-F39EF6FA72FB}">
      <dsp:nvSpPr>
        <dsp:cNvPr id="0" name=""/>
        <dsp:cNvSpPr/>
      </dsp:nvSpPr>
      <dsp:spPr>
        <a:xfrm>
          <a:off x="1165447" y="495315"/>
          <a:ext cx="7187480" cy="1719035"/>
        </a:xfrm>
        <a:prstGeom prst="rect">
          <a:avLst/>
        </a:prstGeom>
        <a:solidFill>
          <a:srgbClr val="E9F5DB"/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25000"/>
                </a:schemeClr>
              </a:solidFill>
            </a:rPr>
            <a:t>первичной профсоюзной организации</a:t>
          </a:r>
          <a:endParaRPr lang="ru-RU" sz="24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165447" y="495315"/>
        <a:ext cx="7187480" cy="495315"/>
      </dsp:txXfrm>
    </dsp:sp>
    <dsp:sp modelId="{3DB280E0-5B90-47D4-8681-740549C7451E}">
      <dsp:nvSpPr>
        <dsp:cNvPr id="0" name=""/>
        <dsp:cNvSpPr/>
      </dsp:nvSpPr>
      <dsp:spPr>
        <a:xfrm>
          <a:off x="611859" y="990630"/>
          <a:ext cx="1107175" cy="110717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BE1D7C-B1E7-4DFC-AA58-341D12796641}">
      <dsp:nvSpPr>
        <dsp:cNvPr id="0" name=""/>
        <dsp:cNvSpPr/>
      </dsp:nvSpPr>
      <dsp:spPr>
        <a:xfrm>
          <a:off x="1165447" y="990630"/>
          <a:ext cx="7187480" cy="1107175"/>
        </a:xfrm>
        <a:prstGeom prst="rect">
          <a:avLst/>
        </a:prstGeom>
        <a:gradFill flip="none" rotWithShape="0">
          <a:gsLst>
            <a:gs pos="0">
              <a:srgbClr val="FF3399">
                <a:tint val="66000"/>
                <a:satMod val="160000"/>
              </a:srgbClr>
            </a:gs>
            <a:gs pos="50000">
              <a:srgbClr val="FF3399">
                <a:tint val="44500"/>
                <a:satMod val="160000"/>
              </a:srgbClr>
            </a:gs>
            <a:gs pos="100000">
              <a:srgbClr val="FF3399">
                <a:tint val="23500"/>
                <a:satMod val="160000"/>
              </a:srgbClr>
            </a:gs>
          </a:gsLst>
          <a:lin ang="10800000" scaled="1"/>
          <a:tileRect/>
        </a:gra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bg2">
                  <a:lumMod val="25000"/>
                </a:schemeClr>
              </a:solidFill>
            </a:rPr>
            <a:t>МОУ  «Детский сад № 201»</a:t>
          </a:r>
          <a:endParaRPr lang="ru-RU" sz="19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165447" y="990630"/>
        <a:ext cx="7187480" cy="495315"/>
      </dsp:txXfrm>
    </dsp:sp>
    <dsp:sp modelId="{646E69A1-66C2-43F0-B2C1-8FB0235A01A2}">
      <dsp:nvSpPr>
        <dsp:cNvPr id="0" name=""/>
        <dsp:cNvSpPr/>
      </dsp:nvSpPr>
      <dsp:spPr>
        <a:xfrm>
          <a:off x="917789" y="1485945"/>
          <a:ext cx="495315" cy="49531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4C8D5-E47B-4C8A-96D4-EEAC1E4F3E07}">
      <dsp:nvSpPr>
        <dsp:cNvPr id="0" name=""/>
        <dsp:cNvSpPr/>
      </dsp:nvSpPr>
      <dsp:spPr>
        <a:xfrm>
          <a:off x="1165447" y="1485945"/>
          <a:ext cx="7187480" cy="495315"/>
        </a:xfrm>
        <a:prstGeom prst="rect">
          <a:avLst/>
        </a:prstGeom>
        <a:solidFill>
          <a:srgbClr val="FFFFCC">
            <a:alpha val="90000"/>
          </a:srgb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>
            <a:solidFill>
              <a:schemeClr val="bg2">
                <a:lumMod val="25000"/>
              </a:schemeClr>
            </a:solidFill>
          </a:endParaRPr>
        </a:p>
      </dsp:txBody>
      <dsp:txXfrm>
        <a:off x="1165447" y="1485945"/>
        <a:ext cx="7187480" cy="49531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3D02B8-1256-4309-80E9-D4B6E05C82EA}">
      <dsp:nvSpPr>
        <dsp:cNvPr id="0" name=""/>
        <dsp:cNvSpPr/>
      </dsp:nvSpPr>
      <dsp:spPr>
        <a:xfrm>
          <a:off x="0" y="7753"/>
          <a:ext cx="7643866" cy="815490"/>
        </a:xfrm>
        <a:prstGeom prst="roundRect">
          <a:avLst/>
        </a:prstGeom>
        <a:solidFill>
          <a:schemeClr val="bg2"/>
        </a:solidFill>
        <a:ln w="1905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В первичной профсоюзной организации представлены сотрудники всех должностей МОУ «Детский сад № 201».</a:t>
          </a:r>
          <a:endParaRPr lang="ru-RU" sz="1700" kern="1200" dirty="0"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dsp:txBody>
      <dsp:txXfrm>
        <a:off x="39809" y="47562"/>
        <a:ext cx="7564248" cy="7358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374E8B-F9F7-4B60-B738-70773E5B2D4E}">
      <dsp:nvSpPr>
        <dsp:cNvPr id="0" name=""/>
        <dsp:cNvSpPr/>
      </dsp:nvSpPr>
      <dsp:spPr>
        <a:xfrm>
          <a:off x="0" y="0"/>
          <a:ext cx="7819801" cy="1276542"/>
        </a:xfrm>
        <a:prstGeom prst="roundRect">
          <a:avLst/>
        </a:prstGeom>
        <a:gradFill flip="none" rotWithShape="0">
          <a:gsLst>
            <a:gs pos="0">
              <a:schemeClr val="accent1">
                <a:shade val="30000"/>
                <a:satMod val="11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circle">
            <a:fillToRect t="100000" r="100000"/>
          </a:path>
          <a:tileRect l="-100000" b="-100000"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Организационная работа</a:t>
          </a:r>
          <a:endParaRPr lang="ru-RU" sz="2000" kern="1200" dirty="0"/>
        </a:p>
      </dsp:txBody>
      <dsp:txXfrm>
        <a:off x="62316" y="62316"/>
        <a:ext cx="7695169" cy="1151910"/>
      </dsp:txXfrm>
    </dsp:sp>
    <dsp:sp modelId="{6378A869-B65E-4EEA-A3E3-50338EA5B156}">
      <dsp:nvSpPr>
        <dsp:cNvPr id="0" name=""/>
        <dsp:cNvSpPr/>
      </dsp:nvSpPr>
      <dsp:spPr>
        <a:xfrm>
          <a:off x="0" y="1277754"/>
          <a:ext cx="7819801" cy="1276542"/>
        </a:xfrm>
        <a:prstGeom prst="roundRect">
          <a:avLst/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16200000" scaled="1"/>
          <a:tileRect/>
        </a:gra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За период с </a:t>
          </a:r>
          <a:r>
            <a:rPr lang="ru-RU" sz="1800" b="1" kern="1200" dirty="0" smtClean="0"/>
            <a:t>01.01.2022 по 31.12.2022г</a:t>
          </a:r>
          <a:r>
            <a:rPr lang="ru-RU" sz="1800" b="1" kern="1200" dirty="0" smtClean="0"/>
            <a:t>. было проведено </a:t>
          </a:r>
          <a:r>
            <a:rPr lang="ru-RU" sz="1800" b="1" kern="1200" dirty="0" smtClean="0"/>
            <a:t>4 </a:t>
          </a:r>
          <a:r>
            <a:rPr lang="ru-RU" sz="1800" b="1" kern="1200" dirty="0" smtClean="0"/>
            <a:t>заседаний профсоюзного комитета. </a:t>
          </a:r>
        </a:p>
        <a:p>
          <a:pPr lvl="0" algn="l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/>
            <a:t>На заседаниях рассматривались вопросы</a:t>
          </a:r>
          <a:r>
            <a:rPr lang="ru-RU" sz="1000" b="1" kern="1200" dirty="0" smtClean="0"/>
            <a:t>:</a:t>
          </a:r>
          <a:endParaRPr lang="ru-RU" sz="1000" b="1" kern="1200" dirty="0"/>
        </a:p>
      </dsp:txBody>
      <dsp:txXfrm>
        <a:off x="62316" y="1340070"/>
        <a:ext cx="7695169" cy="1151910"/>
      </dsp:txXfrm>
    </dsp:sp>
    <dsp:sp modelId="{C62EFC30-4544-4490-87F6-5559EA8E96AF}">
      <dsp:nvSpPr>
        <dsp:cNvPr id="0" name=""/>
        <dsp:cNvSpPr/>
      </dsp:nvSpPr>
      <dsp:spPr>
        <a:xfrm>
          <a:off x="0" y="2570380"/>
          <a:ext cx="7819801" cy="2615104"/>
        </a:xfrm>
        <a:prstGeom prst="rect">
          <a:avLst/>
        </a:prstGeom>
        <a:solidFill>
          <a:schemeClr val="bg2"/>
        </a:solidFill>
        <a:ln>
          <a:noFill/>
        </a:ln>
        <a:effectLst>
          <a:softEdge rad="635000"/>
        </a:effectLst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8279" tIns="17780" rIns="99568" bIns="17780" numCol="1" spcCol="1270" anchor="t" anchorCtr="0">
          <a:noAutofit/>
        </a:bodyPr>
        <a:lstStyle/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разработка и заключение коллективного договора;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контроль соблюдения коллективного договора;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социально-экономические вопросы;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информационная работа;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охрана труда;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оздоровление работников; 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культурно-массовая работа;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финансовая работа;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работа с молодёжью и ветеранами педагогического труда;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осуществление организационных мероприятий по повышению мотивации и укреплению профсоюзного членства;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 оказание юридической помощи и  консультирование членов Профсоюза;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  <a:p>
          <a:pPr marL="0" lvl="1" indent="0" algn="l" defTabSz="6223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ru-RU" sz="1400" b="1" kern="1200" dirty="0" smtClean="0">
              <a:latin typeface="Arial" pitchFamily="34" charset="0"/>
              <a:cs typeface="Arial" pitchFamily="34" charset="0"/>
            </a:rPr>
            <a:t>оказание материальной помощи и т.д.</a:t>
          </a:r>
          <a:endParaRPr lang="ru-RU" sz="1400" b="1" kern="1200" dirty="0">
            <a:latin typeface="Arial" pitchFamily="34" charset="0"/>
            <a:cs typeface="Arial" pitchFamily="34" charset="0"/>
          </a:endParaRPr>
        </a:p>
      </dsp:txBody>
      <dsp:txXfrm>
        <a:off x="0" y="2570380"/>
        <a:ext cx="7819801" cy="26151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4A1DF7-9993-41CA-A7F5-0307359A6698}">
      <dsp:nvSpPr>
        <dsp:cNvPr id="0" name=""/>
        <dsp:cNvSpPr/>
      </dsp:nvSpPr>
      <dsp:spPr>
        <a:xfrm>
          <a:off x="0" y="126724"/>
          <a:ext cx="8229600" cy="815334"/>
        </a:xfrm>
        <a:prstGeom prst="roundRect">
          <a:avLst/>
        </a:prstGeom>
        <a:solidFill>
          <a:schemeClr val="accent3">
            <a:lumMod val="20000"/>
            <a:lumOff val="8000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B050"/>
              </a:solidFill>
            </a:rPr>
            <a:t>Учёт и сверка  членов Профсоюза в организации</a:t>
          </a:r>
          <a:r>
            <a:rPr lang="ru-RU" sz="1700" kern="1200" dirty="0" smtClean="0">
              <a:solidFill>
                <a:srgbClr val="00B050"/>
              </a:solidFill>
            </a:rPr>
            <a:t>;</a:t>
          </a:r>
          <a:endParaRPr lang="ru-RU" sz="1700" kern="1200" dirty="0">
            <a:solidFill>
              <a:srgbClr val="00B050"/>
            </a:solidFill>
          </a:endParaRPr>
        </a:p>
      </dsp:txBody>
      <dsp:txXfrm>
        <a:off x="39801" y="166525"/>
        <a:ext cx="8149998" cy="735732"/>
      </dsp:txXfrm>
    </dsp:sp>
    <dsp:sp modelId="{58156AFB-A93A-43CA-9C53-E69565931AF3}">
      <dsp:nvSpPr>
        <dsp:cNvPr id="0" name=""/>
        <dsp:cNvSpPr/>
      </dsp:nvSpPr>
      <dsp:spPr>
        <a:xfrm>
          <a:off x="0" y="991019"/>
          <a:ext cx="8229600" cy="815334"/>
        </a:xfrm>
        <a:prstGeom prst="roundRect">
          <a:avLst/>
        </a:prstGeom>
        <a:solidFill>
          <a:schemeClr val="bg2"/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B050"/>
              </a:solidFill>
            </a:rPr>
            <a:t>Составление списков детей до 14 лет членов Профсоюза;</a:t>
          </a:r>
          <a:endParaRPr lang="ru-RU" sz="1700" b="1" kern="1200" dirty="0">
            <a:solidFill>
              <a:srgbClr val="00B050"/>
            </a:solidFill>
          </a:endParaRPr>
        </a:p>
      </dsp:txBody>
      <dsp:txXfrm>
        <a:off x="39801" y="1030820"/>
        <a:ext cx="8149998" cy="735732"/>
      </dsp:txXfrm>
    </dsp:sp>
    <dsp:sp modelId="{22566EAF-E9EB-40DC-91F6-9345367D78DB}">
      <dsp:nvSpPr>
        <dsp:cNvPr id="0" name=""/>
        <dsp:cNvSpPr/>
      </dsp:nvSpPr>
      <dsp:spPr>
        <a:xfrm>
          <a:off x="0" y="1855313"/>
          <a:ext cx="8229600" cy="815334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B050"/>
              </a:solidFill>
            </a:rPr>
            <a:t>Участие в общественно-политических акциях и мероприятиях; работа по взаимодействию с вышестоящими профсоюзными организациями;</a:t>
          </a:r>
          <a:endParaRPr lang="ru-RU" sz="1700" b="1" kern="1200" dirty="0">
            <a:solidFill>
              <a:srgbClr val="00B050"/>
            </a:solidFill>
          </a:endParaRPr>
        </a:p>
      </dsp:txBody>
      <dsp:txXfrm>
        <a:off x="39801" y="1895114"/>
        <a:ext cx="8149998" cy="735732"/>
      </dsp:txXfrm>
    </dsp:sp>
    <dsp:sp modelId="{5CE78040-AE4C-4DE0-BA95-1B38EC23D681}">
      <dsp:nvSpPr>
        <dsp:cNvPr id="0" name=""/>
        <dsp:cNvSpPr/>
      </dsp:nvSpPr>
      <dsp:spPr>
        <a:xfrm>
          <a:off x="0" y="2719608"/>
          <a:ext cx="8229600" cy="815334"/>
        </a:xfrm>
        <a:prstGeom prst="round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B050"/>
              </a:solidFill>
            </a:rPr>
            <a:t>Создание и оформление профсоюзного стенда;</a:t>
          </a:r>
          <a:endParaRPr lang="ru-RU" sz="1700" b="1" kern="1200" dirty="0">
            <a:solidFill>
              <a:srgbClr val="00B050"/>
            </a:solidFill>
          </a:endParaRPr>
        </a:p>
      </dsp:txBody>
      <dsp:txXfrm>
        <a:off x="39801" y="2759409"/>
        <a:ext cx="8149998" cy="735732"/>
      </dsp:txXfrm>
    </dsp:sp>
    <dsp:sp modelId="{BA885BB0-B22A-408F-9159-C3038687319E}">
      <dsp:nvSpPr>
        <dsp:cNvPr id="0" name=""/>
        <dsp:cNvSpPr/>
      </dsp:nvSpPr>
      <dsp:spPr>
        <a:xfrm>
          <a:off x="0" y="3583902"/>
          <a:ext cx="8229600" cy="815334"/>
        </a:xfrm>
        <a:prstGeom prst="roundRect">
          <a:avLst/>
        </a:prstGeom>
        <a:blipFill rotWithShape="0">
          <a:blip xmlns:r="http://schemas.openxmlformats.org/officeDocument/2006/relationships" r:embed="rId2"/>
          <a:tile tx="0" ty="0" sx="100000" sy="100000" flip="none" algn="tl"/>
        </a:blip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B050"/>
              </a:solidFill>
            </a:rPr>
            <a:t>Работа по сохранению профсоюзного членства и разъяснительная работа по вовлечению в Профсоюз новых членов. </a:t>
          </a:r>
          <a:endParaRPr lang="ru-RU" sz="1700" b="1" kern="1200" dirty="0">
            <a:solidFill>
              <a:srgbClr val="00B050"/>
            </a:solidFill>
          </a:endParaRPr>
        </a:p>
      </dsp:txBody>
      <dsp:txXfrm>
        <a:off x="39801" y="3623703"/>
        <a:ext cx="8149998" cy="7357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3666C2-2BCE-4D25-80EB-38D846518AF7}">
      <dsp:nvSpPr>
        <dsp:cNvPr id="0" name=""/>
        <dsp:cNvSpPr/>
      </dsp:nvSpPr>
      <dsp:spPr>
        <a:xfrm>
          <a:off x="0" y="0"/>
          <a:ext cx="7786742" cy="616049"/>
        </a:xfrm>
        <a:prstGeom prst="roundRect">
          <a:avLst/>
        </a:prstGeom>
        <a:solidFill>
          <a:schemeClr val="bg2"/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Подготовлен и подписан коллективный договор;</a:t>
          </a:r>
          <a:endParaRPr lang="ru-RU" sz="1600" b="1" kern="1200" dirty="0"/>
        </a:p>
      </dsp:txBody>
      <dsp:txXfrm>
        <a:off x="30073" y="30073"/>
        <a:ext cx="7726596" cy="555903"/>
      </dsp:txXfrm>
    </dsp:sp>
    <dsp:sp modelId="{9189E8ED-2A65-4871-BB5C-8C85FEF0331D}">
      <dsp:nvSpPr>
        <dsp:cNvPr id="0" name=""/>
        <dsp:cNvSpPr/>
      </dsp:nvSpPr>
      <dsp:spPr>
        <a:xfrm>
          <a:off x="0" y="639406"/>
          <a:ext cx="7786742" cy="616049"/>
        </a:xfrm>
        <a:prstGeom prst="roundRect">
          <a:avLst/>
        </a:prstGeom>
        <a:solidFill>
          <a:schemeClr val="accent4">
            <a:lumMod val="20000"/>
            <a:lumOff val="8000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Решались вопросы, связанные с трудовыми спорами и конфликтами с соблюдением трудового законодательства</a:t>
          </a:r>
          <a:r>
            <a:rPr lang="ru-RU" sz="1800" b="1" kern="1200" dirty="0" smtClean="0"/>
            <a:t>;</a:t>
          </a:r>
          <a:endParaRPr lang="ru-RU" sz="1800" b="1" kern="1200" dirty="0"/>
        </a:p>
      </dsp:txBody>
      <dsp:txXfrm>
        <a:off x="30073" y="669479"/>
        <a:ext cx="7726596" cy="555903"/>
      </dsp:txXfrm>
    </dsp:sp>
    <dsp:sp modelId="{E56CD4DF-7A2D-4C9F-B233-5DA9FE7685F5}">
      <dsp:nvSpPr>
        <dsp:cNvPr id="0" name=""/>
        <dsp:cNvSpPr/>
      </dsp:nvSpPr>
      <dsp:spPr>
        <a:xfrm>
          <a:off x="0" y="1255719"/>
          <a:ext cx="7786742" cy="616049"/>
        </a:xfrm>
        <a:prstGeom prst="roundRect">
          <a:avLst/>
        </a:prstGeom>
        <a:solidFill>
          <a:schemeClr val="accent4">
            <a:lumMod val="40000"/>
            <a:lumOff val="6000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Разработка и принятие Положения о первичной профсоюзной организации МОУ «Детский сад № 201»;</a:t>
          </a:r>
          <a:endParaRPr lang="ru-RU" sz="1600" b="1" kern="1200" dirty="0"/>
        </a:p>
      </dsp:txBody>
      <dsp:txXfrm>
        <a:off x="30073" y="1285792"/>
        <a:ext cx="7726596" cy="555903"/>
      </dsp:txXfrm>
    </dsp:sp>
    <dsp:sp modelId="{69F3BF05-FE6B-4D5A-AD31-3DA2112CCB93}">
      <dsp:nvSpPr>
        <dsp:cNvPr id="0" name=""/>
        <dsp:cNvSpPr/>
      </dsp:nvSpPr>
      <dsp:spPr>
        <a:xfrm>
          <a:off x="0" y="1882878"/>
          <a:ext cx="7786742" cy="616049"/>
        </a:xfrm>
        <a:prstGeom prst="roundRect">
          <a:avLst/>
        </a:prstGeom>
        <a:solidFill>
          <a:schemeClr val="accent5">
            <a:lumMod val="60000"/>
            <a:lumOff val="40000"/>
          </a:schemeClr>
        </a:solidFill>
        <a:ln w="190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Разработка и принятие Положения о выплате материальной помощи членам Профсоюза.</a:t>
          </a:r>
          <a:endParaRPr lang="ru-RU" sz="1600" b="1" kern="1200" dirty="0"/>
        </a:p>
      </dsp:txBody>
      <dsp:txXfrm>
        <a:off x="30073" y="1912951"/>
        <a:ext cx="7726596" cy="55590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17FCF-78AD-4C26-BA0B-9AFEB30A8FD1}">
      <dsp:nvSpPr>
        <dsp:cNvPr id="0" name=""/>
        <dsp:cNvSpPr/>
      </dsp:nvSpPr>
      <dsp:spPr>
        <a:xfrm rot="5400000">
          <a:off x="3315860" y="93520"/>
          <a:ext cx="4244033" cy="5118001"/>
        </a:xfrm>
        <a:prstGeom prst="round2SameRect">
          <a:avLst/>
        </a:prstGeom>
        <a:blipFill rotWithShape="0">
          <a:blip xmlns:r="http://schemas.openxmlformats.org/officeDocument/2006/relationships" r:embed="rId1"/>
          <a:tile tx="0" ty="0" sx="100000" sy="100000" flip="none" algn="tl"/>
        </a:blipFill>
        <a:ln w="1905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Содействие созданию в учреждении здоровых и безопасных условий труда, соответствующих требованиям норм, правил и инструкций по охране труда.</a:t>
          </a:r>
          <a:endParaRPr lang="ru-RU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Осуществление контроля состояния охраны труда на рабочих местах, соблюдения законных прав и интересов работников в области охраны труда, сохранением их жизни и здоровья в процессе трудовой деятельности.</a:t>
          </a:r>
          <a:endParaRPr lang="ru-RU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500" kern="1200" dirty="0"/>
        </a:p>
      </dsp:txBody>
      <dsp:txXfrm rot="-5400000">
        <a:off x="2878877" y="737681"/>
        <a:ext cx="4910824" cy="3829679"/>
      </dsp:txXfrm>
    </dsp:sp>
    <dsp:sp modelId="{C07F3116-DE30-448C-B3FA-21E52B0123F5}">
      <dsp:nvSpPr>
        <dsp:cNvPr id="0" name=""/>
        <dsp:cNvSpPr/>
      </dsp:nvSpPr>
      <dsp:spPr>
        <a:xfrm>
          <a:off x="0" y="0"/>
          <a:ext cx="2878876" cy="5305042"/>
        </a:xfrm>
        <a:prstGeom prst="roundRect">
          <a:avLst/>
        </a:prstGeom>
        <a:gradFill rotWithShape="1">
          <a:gsLst>
            <a:gs pos="0">
              <a:schemeClr val="accent1">
                <a:tint val="1000"/>
                <a:satMod val="255000"/>
              </a:schemeClr>
            </a:gs>
            <a:gs pos="55000">
              <a:schemeClr val="accent1">
                <a:tint val="12000"/>
                <a:satMod val="255000"/>
              </a:schemeClr>
            </a:gs>
            <a:gs pos="100000">
              <a:schemeClr val="accent1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/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/>
        </a:scene3d>
        <a:sp3d>
          <a:bevelT prst="angle"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i="1" kern="1200" dirty="0" smtClean="0"/>
            <a:t>Основными задачами первичной профсоюзной организации в области охраны труда являются:</a:t>
          </a:r>
          <a:endParaRPr lang="ru-RU" sz="2700" kern="1200" dirty="0"/>
        </a:p>
      </dsp:txBody>
      <dsp:txXfrm>
        <a:off x="140535" y="140535"/>
        <a:ext cx="2597806" cy="50239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E3A8E4-59D3-4554-847E-78466F376080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679C2-0D1E-465D-B60B-FDB07573BC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598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F5770-BD7B-4947-8190-1BE3B47AE3CE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95879-AE1C-4A0A-B9A2-C999DB0CD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7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395879-AE1C-4A0A-B9A2-C999DB0CD6E5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10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10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76298E9-89ED-4E71-ACA4-CE8AB8D1C479}" type="datetimeFigureOut">
              <a:rPr lang="ru-RU" smtClean="0"/>
              <a:pPr/>
              <a:t>06.02.2023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8B33F16-3B41-4874-AD0D-2388CA86B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 advClick="0" advTm="10000"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diagramLayout" Target="../diagrams/layout6.xml"/><Relationship Id="rId7" Type="http://schemas.openxmlformats.org/officeDocument/2006/relationships/image" Target="../media/image2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33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2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diagramLayout" Target="../diagrams/layout9.xml"/><Relationship Id="rId7" Type="http://schemas.openxmlformats.org/officeDocument/2006/relationships/image" Target="../media/image2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gif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13" Type="http://schemas.openxmlformats.org/officeDocument/2006/relationships/image" Target="../media/image54.jpe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53.jpe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52.gif"/><Relationship Id="rId4" Type="http://schemas.openxmlformats.org/officeDocument/2006/relationships/diagramLayout" Target="../diagrams/layout10.xml"/><Relationship Id="rId9" Type="http://schemas.openxmlformats.org/officeDocument/2006/relationships/image" Target="../media/image24.gif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13" Type="http://schemas.openxmlformats.org/officeDocument/2006/relationships/image" Target="../media/image58.jpeg"/><Relationship Id="rId3" Type="http://schemas.openxmlformats.org/officeDocument/2006/relationships/image" Target="../media/image44.jpeg"/><Relationship Id="rId7" Type="http://schemas.openxmlformats.org/officeDocument/2006/relationships/diagramColors" Target="../diagrams/colors11.xml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1.xml"/><Relationship Id="rId11" Type="http://schemas.openxmlformats.org/officeDocument/2006/relationships/image" Target="../media/image56.jpeg"/><Relationship Id="rId5" Type="http://schemas.openxmlformats.org/officeDocument/2006/relationships/diagramLayout" Target="../diagrams/layout11.xml"/><Relationship Id="rId10" Type="http://schemas.openxmlformats.org/officeDocument/2006/relationships/image" Target="../media/image55.jpeg"/><Relationship Id="rId4" Type="http://schemas.openxmlformats.org/officeDocument/2006/relationships/diagramData" Target="../diagrams/data11.xml"/><Relationship Id="rId9" Type="http://schemas.openxmlformats.org/officeDocument/2006/relationships/image" Target="../media/image2.jpeg"/><Relationship Id="rId1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13" Type="http://schemas.openxmlformats.org/officeDocument/2006/relationships/diagramLayout" Target="../diagrams/layout14.xml"/><Relationship Id="rId18" Type="http://schemas.openxmlformats.org/officeDocument/2006/relationships/image" Target="../media/image61.gif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diagramData" Target="../diagrams/data14.xml"/><Relationship Id="rId17" Type="http://schemas.openxmlformats.org/officeDocument/2006/relationships/image" Target="../media/image60.jpeg"/><Relationship Id="rId2" Type="http://schemas.openxmlformats.org/officeDocument/2006/relationships/diagramData" Target="../diagrams/data12.xml"/><Relationship Id="rId16" Type="http://schemas.microsoft.com/office/2007/relationships/diagramDrawing" Target="../diagrams/drawing1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5" Type="http://schemas.openxmlformats.org/officeDocument/2006/relationships/diagramColors" Target="../diagrams/colors14.xml"/><Relationship Id="rId10" Type="http://schemas.openxmlformats.org/officeDocument/2006/relationships/diagramColors" Target="../diagrams/colors13.xml"/><Relationship Id="rId19" Type="http://schemas.openxmlformats.org/officeDocument/2006/relationships/image" Target="../media/image62.gif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Relationship Id="rId14" Type="http://schemas.openxmlformats.org/officeDocument/2006/relationships/diagramQuickStyle" Target="../diagrams/quickStyle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image" Target="../media/image2.jpeg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image" Target="../media/image65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image" Target="../media/image6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image" Target="../media/image69.gif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12" Type="http://schemas.openxmlformats.org/officeDocument/2006/relationships/image" Target="../media/image2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5" Type="http://schemas.openxmlformats.org/officeDocument/2006/relationships/image" Target="../media/image71.gif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image" Target="../media/image70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6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gif"/><Relationship Id="rId4" Type="http://schemas.openxmlformats.org/officeDocument/2006/relationships/image" Target="../media/image73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9.xml"/><Relationship Id="rId7" Type="http://schemas.openxmlformats.org/officeDocument/2006/relationships/image" Target="../media/image23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10" Type="http://schemas.openxmlformats.org/officeDocument/2006/relationships/image" Target="../media/image78.jpeg"/><Relationship Id="rId4" Type="http://schemas.openxmlformats.org/officeDocument/2006/relationships/diagramQuickStyle" Target="../diagrams/quickStyle19.xml"/><Relationship Id="rId9" Type="http://schemas.openxmlformats.org/officeDocument/2006/relationships/image" Target="../media/image7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gif"/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2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1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8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725145"/>
            <a:ext cx="8229600" cy="936104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Председатель первичной организации Профсоюза </a:t>
            </a:r>
            <a:br>
              <a:rPr lang="ru-RU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dirty="0" err="1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Курдина</a:t>
            </a:r>
            <a:r>
              <a:rPr lang="ru-RU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Ольга Александровна</a:t>
            </a:r>
            <a:r>
              <a:rPr lang="ru-RU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6438" y="274638"/>
            <a:ext cx="7305962" cy="445050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ОТКРЫТЫЙ </a:t>
            </a: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(ПУБЛИЧНЫЙ) ОТЧЁТ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первичной профсоюзной организации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МОУ «Детский сад № 201» </a:t>
            </a:r>
            <a:b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за период с </a:t>
            </a: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01</a:t>
            </a: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>.01.</a:t>
            </a:r>
            <a:r>
              <a:rPr lang="ru-RU" sz="3200" dirty="0" smtClean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2022 по 31.12.2022 </a:t>
            </a: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года</a:t>
            </a:r>
            <a:b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/>
            </a:r>
            <a:br>
              <a:rPr lang="ru-RU" sz="3200" dirty="0">
                <a:ln w="6350" cap="flat" cmpd="sng" algn="ctr">
                  <a:solidFill>
                    <a:srgbClr val="054697"/>
                  </a:solidFill>
                  <a:prstDash val="solid"/>
                  <a:round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2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256984"/>
            <a:ext cx="2144018" cy="160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5643154"/>
            <a:ext cx="19272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462290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6" name="Прямоугольник 2115"/>
          <p:cNvSpPr/>
          <p:nvPr/>
        </p:nvSpPr>
        <p:spPr>
          <a:xfrm>
            <a:off x="357158" y="188640"/>
            <a:ext cx="8279338" cy="58477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/>
          </a:p>
          <a:p>
            <a:pPr algn="ctr"/>
            <a:r>
              <a:rPr lang="ru-RU" sz="36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Профсоюзный комитет</a:t>
            </a:r>
            <a:endParaRPr lang="ru-RU" sz="36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2016 года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отчётно-выборном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собрании в состав профкома было 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избрано </a:t>
            </a: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человек: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Курдина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Александровна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председатель ПК.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Дружина Виктория Валерьевна-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заместитель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председателя ПК.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Гуськевич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Анастасия Романовна-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уполномоченный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труда,  председатель комиссии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охране труда.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Дунина Марина Вячеславовна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комиссии по информационной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культурно - массовой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работе.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Яковлева Светлана Александровна–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/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комиссии  по социально-трудовым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вопросам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Ревизионная комиссия: </a:t>
            </a: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Селютина Ольга Дмитриевна                      Фролова Юлия Ивановна</a:t>
            </a:r>
            <a:endParaRPr lang="ru-RU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(председатель)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58082" y="357166"/>
            <a:ext cx="1238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1575044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136904" cy="1083374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Структура первичной профсоюзной организации  МОУ «Детский сад № 201»</a:t>
            </a:r>
            <a:endParaRPr lang="ru-RU" sz="2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http://ddu320.minsk.edu.by/be/sm_full.aspx?guid=374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992888" cy="482453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softEdge rad="63500"/>
          </a:effectLst>
        </p:spPr>
      </p:pic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4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14422"/>
            <a:ext cx="14287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323986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74638"/>
            <a:ext cx="7929618" cy="1143000"/>
          </a:xfrm>
        </p:spPr>
        <p:txBody>
          <a:bodyPr>
            <a:noAutofit/>
          </a:bodyPr>
          <a:lstStyle/>
          <a:p>
            <a:pPr algn="ctr"/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Сотрудничество администрации образовательного учреждения и Профсоюза – </a:t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гарантия успеха всего коллектива.</a:t>
            </a:r>
            <a:endParaRPr lang="ru-RU" sz="2400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1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2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7158" y="5143512"/>
            <a:ext cx="4430866" cy="646331"/>
          </a:xfrm>
          <a:prstGeom prst="rect">
            <a:avLst/>
          </a:prstGeom>
          <a:solidFill>
            <a:schemeClr val="bg2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Заведующий МОУ Детский сад № 201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Куприянова Валентина Петровна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86116" y="2928934"/>
            <a:ext cx="5125506" cy="187743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marL="72000"/>
            <a:r>
              <a:rPr lang="ru-RU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Работа профкома и администрации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строится на принципах солидарности,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сплочённости, творчества, сотрудничества,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 является залогом эффективности всего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учебно-воспитательного процесса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и повышения качества образовательного</a:t>
            </a:r>
          </a:p>
          <a:p>
            <a:pPr marL="72000"/>
            <a:r>
              <a:rPr lang="ru-RU" sz="16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процесса</a:t>
            </a:r>
            <a:r>
              <a:rPr lang="ru-RU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14612" y="1714488"/>
            <a:ext cx="6055450" cy="107157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effectLst>
            <a:softEdge rad="127000"/>
          </a:effectLst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профкома и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администрации МОУ «Детский сад №201» 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4643446"/>
            <a:ext cx="1144143" cy="1976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3075" name="Picture 3" descr="C:\ФРОЛОВА\36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628800"/>
            <a:ext cx="2357454" cy="354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000375544"/>
              </p:ext>
            </p:extLst>
          </p:nvPr>
        </p:nvGraphicFramePr>
        <p:xfrm>
          <a:off x="179512" y="188640"/>
          <a:ext cx="8352928" cy="2330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4644" y="2643182"/>
            <a:ext cx="8243820" cy="3631763"/>
          </a:xfrm>
          <a:prstGeom prst="rect">
            <a:avLst/>
          </a:prstGeom>
          <a:solidFill>
            <a:schemeClr val="bg2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 marL="36000" indent="432000"/>
            <a:endParaRPr lang="ru-RU" sz="3200" dirty="0" smtClean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6000" indent="432000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Первичная профсоюзная организация МОУ «Детский сад № 201» объединяет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80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 работающих в учреждении. </a:t>
            </a: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На сегодняшний день численность членов Профсоюза составляет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56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человек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70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работающих. </a:t>
            </a:r>
          </a:p>
          <a:p>
            <a:pPr marL="72000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Большинство членов коллектива составляют педагогические работники : </a:t>
            </a:r>
          </a:p>
          <a:p>
            <a:pPr marL="72000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35 человек- 50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%. Из них имеют высшее образование 19 человек (56%). </a:t>
            </a:r>
          </a:p>
          <a:p>
            <a:pPr marL="72000"/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ервую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квалификационную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категорию имеют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педагогов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(23 %), высшую квалификационную категорию  - 1 педагог  (3%).</a:t>
            </a:r>
          </a:p>
          <a:p>
            <a:pPr marL="72000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 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«Отличник народного просвещения» -  1 человека (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%);  </a:t>
            </a:r>
            <a:endParaRPr lang="ru-RU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2000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Почетную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грамоту МО РФ -  1 человек (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1%). 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6000" indent="432000"/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7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3942732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40029889"/>
              </p:ext>
            </p:extLst>
          </p:nvPr>
        </p:nvGraphicFramePr>
        <p:xfrm>
          <a:off x="1142976" y="2071678"/>
          <a:ext cx="6984776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23027469"/>
              </p:ext>
            </p:extLst>
          </p:nvPr>
        </p:nvGraphicFramePr>
        <p:xfrm>
          <a:off x="1285852" y="548680"/>
          <a:ext cx="7643866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8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72198" y="4429132"/>
            <a:ext cx="2667000" cy="200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110181787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476672"/>
            <a:ext cx="7297070" cy="20744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Как и в большинстве образовательных организаций,  в ППО нашей школы большая часть членов Профсоюза – женщины.</a:t>
            </a:r>
            <a:endParaRPr lang="ru-RU" sz="2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235733388"/>
              </p:ext>
            </p:extLst>
          </p:nvPr>
        </p:nvGraphicFramePr>
        <p:xfrm>
          <a:off x="1403648" y="2347912"/>
          <a:ext cx="6552728" cy="3529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4214812"/>
            <a:ext cx="1508760" cy="245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2240064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03468105"/>
              </p:ext>
            </p:extLst>
          </p:nvPr>
        </p:nvGraphicFramePr>
        <p:xfrm>
          <a:off x="928662" y="597456"/>
          <a:ext cx="7819802" cy="5188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7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6386" name="Picture 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3071810"/>
            <a:ext cx="28575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500935613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143000"/>
          </a:xfrm>
          <a:blipFill>
            <a:blip r:embed="rId7"/>
            <a:tile tx="0" ty="0" sx="100000" sy="100000" flip="none" algn="tl"/>
          </a:blip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prstTxWarp prst="textCurveDown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Проведённая работа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8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602871"/>
              </p:ext>
            </p:extLst>
          </p:nvPr>
        </p:nvGraphicFramePr>
        <p:xfrm>
          <a:off x="928662" y="1500174"/>
          <a:ext cx="7786742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143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/>
            <a:r>
              <a:rPr lang="ru-RU" sz="2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Представительство защита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социально-экономических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интересов и прав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работников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7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026" name="Picture 2" descr="C:\Users\user\Desktop\slide_2.jpg"/>
          <p:cNvPicPr>
            <a:picLocks noChangeAspect="1" noChangeArrowheads="1"/>
          </p:cNvPicPr>
          <p:nvPr/>
        </p:nvPicPr>
        <p:blipFill>
          <a:blip r:embed="rId8"/>
          <a:srcRect l="57087" t="59318" r="7874" b="9449"/>
          <a:stretch>
            <a:fillRect/>
          </a:stretch>
        </p:blipFill>
        <p:spPr bwMode="auto">
          <a:xfrm>
            <a:off x="4714876" y="4071942"/>
            <a:ext cx="3929089" cy="2463226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643050"/>
            <a:ext cx="9015418" cy="3786214"/>
          </a:xfrm>
          <a:gradFill flip="none" rotWithShape="1">
            <a:gsLst>
              <a:gs pos="0">
                <a:srgbClr val="FF3399">
                  <a:tint val="66000"/>
                  <a:satMod val="160000"/>
                </a:srgbClr>
              </a:gs>
              <a:gs pos="50000">
                <a:srgbClr val="FF3399">
                  <a:tint val="44500"/>
                  <a:satMod val="160000"/>
                </a:srgbClr>
              </a:gs>
              <a:gs pos="100000">
                <a:srgbClr val="FF3399">
                  <a:tint val="23500"/>
                  <a:satMod val="160000"/>
                </a:srgbClr>
              </a:gs>
            </a:gsLst>
            <a:lin ang="2700000" scaled="1"/>
            <a:tileRect/>
          </a:gradFill>
          <a:effectLst>
            <a:softEdge rad="317500"/>
          </a:effectLst>
          <a:scene3d>
            <a:camera prst="perspectiveRight"/>
            <a:lightRig rig="threePt" dir="t"/>
          </a:scene3d>
          <a:sp3d/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профсоюзный уголок;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электронная почта;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интернет-сайт ОБЩЕРОССИЙСКИЙ </a:t>
            </a: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ПРОФСОЮЗ ОБРАЗОВАНИЯ</a:t>
            </a:r>
          </a:p>
          <a:p>
            <a:pPr marL="109728" indent="0">
              <a:buNone/>
            </a:pPr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Волгоградская областная организация;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методическая литература;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газета «Мой Профсоюз».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  <a:solidFill>
            <a:schemeClr val="bg2"/>
          </a:solidFill>
          <a:effectLst>
            <a:softEdge rad="317500"/>
          </a:effectLst>
          <a:scene3d>
            <a:camera prst="orthographicFront"/>
            <a:lightRig rig="soft" dir="t"/>
          </a:scene3d>
          <a:sp3d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CanDown">
              <a:avLst/>
            </a:prstTxWarp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Работа по освещению деятельности Профсоюза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2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4786322"/>
            <a:ext cx="1414463" cy="171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736"/>
            <a:ext cx="27336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noFill/>
          </a:ln>
          <a:effectLst>
            <a:softEdge rad="317500"/>
          </a:effectLst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«Детский сад № 201»</a:t>
            </a:r>
            <a:endParaRPr lang="ru-RU" sz="20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4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20483" name="Picture 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1000108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000108"/>
            <a:ext cx="37909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ФРОЛОВА\ПЕДАГОГИ\Дипломы, видио сад,фото сад, День открытых дверей\фото сад\БАННЕР №1\DSCN0467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1138"/>
            <a:ext cx="7321622" cy="452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857224" y="571480"/>
          <a:ext cx="7996878" cy="53050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6248" y="500042"/>
            <a:ext cx="3022879" cy="646331"/>
          </a:xfrm>
          <a:prstGeom prst="rect">
            <a:avLst/>
          </a:prstGeom>
          <a:solidFill>
            <a:schemeClr val="accent2">
              <a:lumMod val="50000"/>
            </a:schemeClr>
          </a:solidFill>
          <a:effectLst>
            <a:softEdge rad="317500"/>
          </a:effectLst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Охрана труда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7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2050" name="Picture 2" descr="C:\Users\user\Desktop\slide_3.jpg"/>
          <p:cNvPicPr>
            <a:picLocks noChangeAspect="1" noChangeArrowheads="1"/>
          </p:cNvPicPr>
          <p:nvPr/>
        </p:nvPicPr>
        <p:blipFill>
          <a:blip r:embed="rId8"/>
          <a:srcRect l="18110" t="51968" r="58661" b="9974"/>
          <a:stretch>
            <a:fillRect/>
          </a:stretch>
        </p:blipFill>
        <p:spPr bwMode="auto">
          <a:xfrm>
            <a:off x="6715140" y="4000504"/>
            <a:ext cx="2123823" cy="2609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esktop\slide_3.jpg"/>
          <p:cNvPicPr>
            <a:picLocks noChangeAspect="1" noChangeArrowheads="1"/>
          </p:cNvPicPr>
          <p:nvPr/>
        </p:nvPicPr>
        <p:blipFill>
          <a:blip r:embed="rId8"/>
          <a:srcRect l="51969" t="55118" r="31102" b="11549"/>
          <a:stretch>
            <a:fillRect/>
          </a:stretch>
        </p:blipFill>
        <p:spPr bwMode="auto">
          <a:xfrm>
            <a:off x="5286380" y="4286256"/>
            <a:ext cx="1547884" cy="2285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00100" y="0"/>
            <a:ext cx="2643206" cy="1290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37614241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3.infourok.ru/uploads/ex/0e9d/0000d1ec-b7ecc88d/img10.jpg"/>
          <p:cNvPicPr>
            <a:picLocks noChangeAspect="1" noChangeArrowheads="1"/>
          </p:cNvPicPr>
          <p:nvPr/>
        </p:nvPicPr>
        <p:blipFill>
          <a:blip r:embed="rId2"/>
          <a:srcRect l="-787" t="2625" r="9055" b="7349"/>
          <a:stretch>
            <a:fillRect/>
          </a:stretch>
        </p:blipFill>
        <p:spPr bwMode="auto">
          <a:xfrm>
            <a:off x="142203" y="179953"/>
            <a:ext cx="8174213" cy="6174001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ocuments\PART_14914967592901433"/>
          <p:cNvPicPr preferRelativeResize="0">
            <a:picLocks noChangeArrowheads="1"/>
          </p:cNvPicPr>
          <p:nvPr/>
        </p:nvPicPr>
        <p:blipFill>
          <a:blip r:embed="rId3">
            <a:lum bright="2000"/>
          </a:blip>
          <a:srcRect/>
          <a:stretch>
            <a:fillRect/>
          </a:stretch>
        </p:blipFill>
        <p:spPr bwMode="auto">
          <a:xfrm>
            <a:off x="285720" y="3071810"/>
            <a:ext cx="4357718" cy="27860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643073" y="332656"/>
            <a:ext cx="756083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altLang="ru-RU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AutoShape 2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28" name="AutoShape 4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30" name="AutoShape 6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32" name="AutoShape 8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34" name="AutoShape 10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36" name="AutoShape 12" descr="https://e.mail.ru/cgi-bin/getattach?file=PART_1491496769123744&amp;id=14914970620000000846;0;5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38" name="AutoShape 14" descr="https://e.mail.ru/cgi-bin/getattach?file=PART_1491496769123744&amp;id=14914970620000000846;0;5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6640" name="AutoShape 16" descr="https://e.mail.ru/cgi-bin/getattach?file=PART_14914967592901433&amp;id=14914970620000000846;0;4&amp;mode=attachment&amp;&amp;x-email=nata.piotrovich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lum bright="-6000" contrast="1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2" y="2500306"/>
            <a:ext cx="3653983" cy="205148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" r="3724"/>
          <a:stretch>
            <a:fillRect/>
          </a:stretch>
        </p:blipFill>
        <p:spPr bwMode="auto">
          <a:xfrm>
            <a:off x="5214942" y="285728"/>
            <a:ext cx="3634391" cy="188866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4" name="Прямоугольник 13"/>
          <p:cNvSpPr/>
          <p:nvPr/>
        </p:nvSpPr>
        <p:spPr>
          <a:xfrm>
            <a:off x="214282" y="214290"/>
            <a:ext cx="4572000" cy="2585323"/>
          </a:xfrm>
          <a:prstGeom prst="rect">
            <a:avLst/>
          </a:prstGeom>
          <a:solidFill>
            <a:schemeClr val="bg2"/>
          </a:solidFill>
          <a:ln w="76200">
            <a:solidFill>
              <a:srgbClr val="E5474F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учреждении имеются уголки по технике безопасности: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 эвакуации  при пожаре;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стенды с правилами поведения при террористических актах,  пожарах, и др. правила безопасности жизнедеятельности.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Имеется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техническая документация.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Проводятся инструктажи с работниками учреждения.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2" descr="C:\Users\user\Downloads\PART_14927057858503993"/>
          <p:cNvPicPr>
            <a:picLocks noChangeAspect="1" noChangeArrowheads="1"/>
          </p:cNvPicPr>
          <p:nvPr/>
        </p:nvPicPr>
        <p:blipFill>
          <a:blip r:embed="rId6">
            <a:lum bright="-3000"/>
          </a:blip>
          <a:srcRect t="7759" r="23038"/>
          <a:stretch>
            <a:fillRect/>
          </a:stretch>
        </p:blipFill>
        <p:spPr bwMode="auto">
          <a:xfrm>
            <a:off x="5072066" y="4786322"/>
            <a:ext cx="3786214" cy="19288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122" name="Picture 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6248" y="2143116"/>
            <a:ext cx="1500198" cy="19002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308754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089066"/>
          </a:xfrm>
          <a:blipFill>
            <a:blip r:embed="rId2"/>
            <a:tile tx="0" ty="0" sx="100000" sy="100000" flip="none" algn="tl"/>
          </a:blipFill>
          <a:ln w="3175">
            <a:noFill/>
          </a:ln>
          <a:effectLst>
            <a:softEdge rad="635000"/>
          </a:effectLst>
        </p:spPr>
        <p:txBody>
          <a:bodyPr>
            <a:normAutofit/>
          </a:bodyPr>
          <a:lstStyle/>
          <a:p>
            <a:pPr marL="0" indent="-432000">
              <a:spcBef>
                <a:spcPts val="0"/>
              </a:spcBef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 отчётный период были предоставлены путёвки в санатории для членов профсоюзной организации:</a:t>
            </a:r>
          </a:p>
          <a:p>
            <a:pPr marL="0" indent="-432000">
              <a:spcBef>
                <a:spcPts val="0"/>
              </a:spcBef>
              <a:buNone/>
            </a:pPr>
            <a:endParaRPr lang="ru-RU" sz="20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-432000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2017 году в санатории «</a:t>
            </a:r>
            <a:r>
              <a:rPr lang="ru-RU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Качалино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», по льготной профсоюзной путевке, стоимость которой  на 20% ниже, отдохнули</a:t>
            </a:r>
          </a:p>
          <a:p>
            <a:pPr marL="0" indent="-432000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и поправили свое здоровье 2 человека (семья </a:t>
            </a:r>
            <a:r>
              <a:rPr lang="ru-RU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Курдиных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-432000">
              <a:spcBef>
                <a:spcPts val="0"/>
              </a:spcBef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-432000" algn="just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2017 году в летний оздоровительный лагерь для детей, </a:t>
            </a:r>
          </a:p>
          <a:p>
            <a:pPr marL="0" indent="-432000" algn="just">
              <a:spcBef>
                <a:spcPts val="0"/>
              </a:spcBef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льготной профсоюзной путевке, стоимость которой на 20% ниже, отдохнули 2 человек (дети </a:t>
            </a:r>
            <a:r>
              <a:rPr lang="ru-RU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Куваевой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Ю.Ю.).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274638"/>
            <a:ext cx="7829576" cy="1143000"/>
          </a:xfrm>
          <a:blipFill>
            <a:blip r:embed="rId3"/>
            <a:tile tx="0" ty="0" sx="100000" sy="100000" flip="none" algn="tl"/>
          </a:blipFill>
          <a:ln w="38100"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Chevron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4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1266" name="Picture 2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5715016"/>
            <a:ext cx="1683068" cy="717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050" name="Picture 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5357826"/>
            <a:ext cx="292895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85925"/>
            <a:ext cx="7787208" cy="2291147"/>
          </a:xfrm>
          <a:solidFill>
            <a:srgbClr val="FFFFCC"/>
          </a:solidFill>
          <a:ln>
            <a:noFill/>
          </a:ln>
          <a:effectLst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планирование и проведение культурно-массовых мероприятий;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организация отдыха работников и их семей;</a:t>
            </a:r>
          </a:p>
          <a:p>
            <a:pPr lvl="0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участие в работе по оздоровлению членов Профсоюза и их семей;</a:t>
            </a:r>
          </a:p>
          <a:p>
            <a:pPr lvl="0"/>
            <a:r>
              <a:rPr lang="ru-RU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проведение профессиональных праздников.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85728"/>
            <a:ext cx="7215238" cy="1143000"/>
          </a:xfrm>
          <a:gradFill flip="none" rotWithShape="1">
            <a:gsLst>
              <a:gs pos="0">
                <a:srgbClr val="FF3399">
                  <a:tint val="66000"/>
                  <a:satMod val="160000"/>
                </a:srgbClr>
              </a:gs>
              <a:gs pos="50000">
                <a:srgbClr val="FF3399">
                  <a:tint val="44500"/>
                  <a:satMod val="160000"/>
                </a:srgbClr>
              </a:gs>
              <a:gs pos="100000">
                <a:srgbClr val="FF3399">
                  <a:tint val="23500"/>
                  <a:satMod val="160000"/>
                </a:srgbClr>
              </a:gs>
            </a:gsLst>
            <a:lin ang="0" scaled="1"/>
            <a:tileRect/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DoubleWave1">
              <a:avLst/>
            </a:prstTxWarp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Культурно-массовая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7" name="Picture 4" descr="C:\Users\user\Desktop\sm_full.jpg"/>
          <p:cNvPicPr>
            <a:picLocks noChangeAspect="1" noChangeArrowheads="1"/>
          </p:cNvPicPr>
          <p:nvPr/>
        </p:nvPicPr>
        <p:blipFill>
          <a:blip r:embed="rId4"/>
          <a:srcRect l="60236" t="20472" b="27822"/>
          <a:stretch>
            <a:fillRect/>
          </a:stretch>
        </p:blipFill>
        <p:spPr bwMode="auto">
          <a:xfrm>
            <a:off x="5286380" y="4500570"/>
            <a:ext cx="3073946" cy="209213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softEdge rad="112500"/>
          </a:effectLst>
        </p:spPr>
      </p:pic>
      <p:pic>
        <p:nvPicPr>
          <p:cNvPr id="4098" name="Picture 2" descr="C:\Windows\system32\config\systemprofile\Desktop\image (6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06" y="4005063"/>
            <a:ext cx="4282294" cy="275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000109"/>
            <a:ext cx="7833187" cy="4805156"/>
          </a:xfr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softEdge rad="635000"/>
          </a:effectLst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Совместно с администрацией подготовлены и проведены поздравления работников и ветеранов  с профессиональными и календарными праздниками: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День Воспитателя;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Марта;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23 февраля;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 год;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юбилейными датами;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 рождением  ребенка;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Покупка новогодних подарков для детей членов профсоюзной организации;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Организация и  </a:t>
            </a:r>
            <a:r>
              <a:rPr lang="ru-RU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поздравлений и праздников для работников детского сада.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274638"/>
            <a:ext cx="7472386" cy="511156"/>
          </a:xfrm>
          <a:blipFill>
            <a:blip r:embed="rId2"/>
            <a:tile tx="0" ty="0" sx="100000" sy="100000" flip="none" algn="tl"/>
          </a:blipFill>
          <a:scene3d>
            <a:camera prst="perspectiveRigh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prstTxWarp prst="textWave2">
              <a:avLst/>
            </a:prstTxWarp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Проведённая работа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0" name="Picture 4" descr="http://kzn.shargroup.ru/images/image8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357430"/>
            <a:ext cx="3943360" cy="1885950"/>
          </a:xfrm>
          <a:prstGeom prst="teardrop">
            <a:avLst/>
          </a:prstGeom>
          <a:noFill/>
        </p:spPr>
      </p:pic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05285" y="4622318"/>
            <a:ext cx="1820150" cy="221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Схема 29"/>
          <p:cNvGraphicFramePr/>
          <p:nvPr/>
        </p:nvGraphicFramePr>
        <p:xfrm>
          <a:off x="1071539" y="285728"/>
          <a:ext cx="7929617" cy="10772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8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143240" y="1571612"/>
            <a:ext cx="995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Новый год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1785926"/>
            <a:ext cx="1366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8 марта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86116" y="4286256"/>
            <a:ext cx="760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 марта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1571612"/>
            <a:ext cx="1958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День воспитателя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2" y="4005064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Выступления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57950" y="0"/>
            <a:ext cx="2286016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9454" y="214290"/>
            <a:ext cx="943547" cy="1277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5122" name="Picture 2" descr="C:\Windows\system32\config\systemprofile\Desktop\image (3)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69" y="2093703"/>
            <a:ext cx="3257031" cy="188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Windows\system32\config\systemprofile\Desktop\IMG-acd5c7348bd170d4ad0e5159337022b3-V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2093702"/>
            <a:ext cx="3505636" cy="188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Windows\system32\config\systemprofile\Desktop\IMG-39b6adb96cf1db66cd287399e016d5e6-V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054" y="4511582"/>
            <a:ext cx="3722137" cy="2247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2571736" y="500042"/>
          <a:ext cx="5000660" cy="9286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9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7170" name="Picture 2" descr="C:\ФРОЛОВА\ПРОФСОЮЗ\Отчетно выборное собрание_15.03.2019\IMG_20181005_13441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40768"/>
            <a:ext cx="347905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ФРОЛОВА\ПРОФСОЮЗ\Отчетно выборное собрание_15.03.2019\IMG-76c7507f03be6d0804b5cd2ed6834645-V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005064"/>
            <a:ext cx="3689482" cy="2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ФРОЛОВА\ПРОФСОЮЗ\Отчетно выборное собрание_15.03.2019\IMG_20181019_095655 (1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518" y="1340767"/>
            <a:ext cx="1759531" cy="256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ФРОЛОВА\ПРОФСОЮЗ\Отчетно выборное собрание_15.03.2019\IMG_20181019_09295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05064"/>
            <a:ext cx="3430688" cy="2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ФРОЛОВА\ПРОФСОЮЗ\Отчетно выборное собрание_15.03.2019\IMG_20190305_09053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185" y="2139169"/>
            <a:ext cx="2420805" cy="1763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214942" y="0"/>
          <a:ext cx="3714776" cy="1171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хема 7"/>
          <p:cNvGraphicFramePr/>
          <p:nvPr/>
        </p:nvGraphicFramePr>
        <p:xfrm>
          <a:off x="5214942" y="1285860"/>
          <a:ext cx="3714776" cy="264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85720" y="4643446"/>
          <a:ext cx="8643998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6385" name="Picture 1" descr="C:\Users\user\Desktop\img7.jpg"/>
          <p:cNvPicPr>
            <a:picLocks noChangeAspect="1" noChangeArrowheads="1"/>
          </p:cNvPicPr>
          <p:nvPr/>
        </p:nvPicPr>
        <p:blipFill>
          <a:blip r:embed="rId17"/>
          <a:srcRect l="3150" t="4724" r="1969" b="5249"/>
          <a:stretch>
            <a:fillRect/>
          </a:stretch>
        </p:blipFill>
        <p:spPr bwMode="auto">
          <a:xfrm>
            <a:off x="0" y="0"/>
            <a:ext cx="5118801" cy="4643446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429520" y="928670"/>
            <a:ext cx="1500188" cy="1020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 noCrop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072198" y="928670"/>
            <a:ext cx="1487900" cy="108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0346823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9730493"/>
              </p:ext>
            </p:extLst>
          </p:nvPr>
        </p:nvGraphicFramePr>
        <p:xfrm>
          <a:off x="-42866" y="571480"/>
          <a:ext cx="918686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Picture 2" descr="http://player.myshared.ru/17/1123501/slides/slide_9.jpg"/>
          <p:cNvPicPr>
            <a:picLocks noChangeAspect="1" noChangeArrowheads="1"/>
          </p:cNvPicPr>
          <p:nvPr/>
        </p:nvPicPr>
        <p:blipFill>
          <a:blip r:embed="rId12"/>
          <a:srcRect l="18898" t="22677" r="35906" b="37795"/>
          <a:stretch>
            <a:fillRect/>
          </a:stretch>
        </p:blipFill>
        <p:spPr bwMode="auto">
          <a:xfrm>
            <a:off x="5724128" y="5512056"/>
            <a:ext cx="2932298" cy="1279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6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1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 rot="-5340000">
            <a:off x="1529411" y="4562029"/>
            <a:ext cx="1224635" cy="31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928926" y="1428736"/>
            <a:ext cx="5057804" cy="4857784"/>
          </a:xfrm>
          <a:prstGeom prst="ellipse">
            <a:avLst/>
          </a:prstGeom>
          <a:solidFill>
            <a:schemeClr val="bg2"/>
          </a:solidFill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solidFill>
            <a:srgbClr val="E8B2B7"/>
          </a:solidFill>
          <a:effectLst>
            <a:softEdge rad="635000"/>
          </a:effectLst>
        </p:spPr>
        <p:txBody>
          <a:bodyPr>
            <a:normAutofit fontScale="92500"/>
          </a:bodyPr>
          <a:lstStyle/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Утверждение повестки дня и регламента.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Отчёт профсоюзного комитета за период с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01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.01.2022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г. по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31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.12.2022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Отчёт контрольно-ревизионной комиссии.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Выборы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председателя профсоюзной организации.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Выборы профсоюзного комитета.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Выборы контрольно-ревизионной комиссии.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Выборы уполномоченного по охране труда.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Принятие постановления.</a:t>
            </a:r>
          </a:p>
          <a:p>
            <a:pPr marL="624078" indent="-514350">
              <a:buFont typeface="+mj-lt"/>
              <a:buAutoNum type="arabicPeriod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Закрытие собрания.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274638"/>
            <a:ext cx="6929486" cy="1143000"/>
          </a:xfrm>
          <a:solidFill>
            <a:schemeClr val="bg2"/>
          </a:solidFill>
          <a:ln w="76200"/>
          <a:effectLst>
            <a:softEdge rad="317500"/>
          </a:effectLst>
          <a:scene3d>
            <a:camera prst="perspectiveRight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prstTxWarp prst="textStop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Повестка дня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5286388"/>
            <a:ext cx="1680782" cy="1252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470263"/>
              </p:ext>
            </p:extLst>
          </p:nvPr>
        </p:nvGraphicFramePr>
        <p:xfrm>
          <a:off x="500034" y="1428736"/>
          <a:ext cx="8229600" cy="4948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928662" y="274638"/>
          <a:ext cx="7758138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12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72396" y="3286124"/>
            <a:ext cx="1028700" cy="85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000760" y="2786058"/>
            <a:ext cx="10763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714876" y="1428736"/>
            <a:ext cx="762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357166"/>
            <a:ext cx="4777740" cy="675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721431"/>
          </a:xfrm>
          <a:effectLst>
            <a:softEdge rad="635000"/>
          </a:effectLst>
        </p:spPr>
        <p:txBody>
          <a:bodyPr/>
          <a:lstStyle/>
          <a:p>
            <a:pPr marL="0" lvl="0" indent="45085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Совместно с администрацией профсоюзная организация МОУ «Детский сад № 201» приняла участие в  акциях: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первомайские мероприятия;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и празднование </a:t>
            </a: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77</a:t>
            </a: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-й </a:t>
            </a: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годовщины Победы в Великой Отечественной войне;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акции Бессмертный полк;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встречи  с ветеранами ВОВ.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57224" y="285728"/>
            <a:ext cx="7829576" cy="911024"/>
          </a:xfrm>
          <a:solidFill>
            <a:schemeClr val="accent2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Коллективные действия - участие членов Профсоюза </a:t>
            </a:r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  <a:t/>
            </a:r>
            <a:br>
              <a:rPr lang="ru-RU" sz="27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Times New Roman"/>
              </a:rPr>
            </a:br>
            <a:r>
              <a:rPr lang="ru-RU" sz="27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в массовых акциях, шествиях, митингах</a:t>
            </a:r>
            <a:r>
              <a:rPr lang="ru-RU" sz="4400" dirty="0" smtClean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400" dirty="0" smtClean="0">
                <a:effectLst/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1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8214" y="2500306"/>
            <a:ext cx="5429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206" y="3573016"/>
            <a:ext cx="228601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ФРОЛОВА\ПРОФСОЮЗ\Отчетно выборное собрание_15.03.2019\IMG-bb83309d4937e5a241053354b4c3c93c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893383"/>
            <a:ext cx="2691164" cy="298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Windows\system32\config\systemprofile\Desktop\IMG_20170712_132810_2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2890831"/>
            <a:ext cx="4074246" cy="298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217502684"/>
              </p:ext>
            </p:extLst>
          </p:nvPr>
        </p:nvGraphicFramePr>
        <p:xfrm>
          <a:off x="1071538" y="214290"/>
          <a:ext cx="7858180" cy="9284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1357299"/>
            <a:ext cx="7816952" cy="4950073"/>
          </a:xfrm>
          <a:prstGeom prst="rect">
            <a:avLst/>
          </a:prstGeom>
          <a:blipFill>
            <a:blip r:embed="rId7"/>
            <a:tile tx="0" ty="0" sx="100000" sy="100000" flip="none" algn="tl"/>
          </a:blipFill>
          <a:ln>
            <a:noFill/>
          </a:ln>
          <a:effectLst>
            <a:outerShdw blurRad="50800" dist="381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Дальнейшее развитие социального партнерства.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Забота об улучшении условий труда.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Оказание правовой помощи.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Оперативное информирование и обучение профактива и членов Профсоюза.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Забота о здоровье членов Профсоюза. Поиск новых форм в организации коллективного отдыха.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000" b="1" dirty="0" smtClean="0">
                <a:effectLst/>
                <a:latin typeface="Times New Roman"/>
                <a:ea typeface="Times New Roman"/>
                <a:cs typeface="Times New Roman"/>
              </a:rPr>
              <a:t>Повышение эффективности деятельности профорганизации. Мотивация профсоюзного членства.</a:t>
            </a: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Способствовать сплочению коллектива, способствовать развитию взаимоуважения, взаимовыручки и взаимопомощи в коллективе.</a:t>
            </a: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Ø"/>
            </a:pP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8"/>
          <a:srcRect l="7087" t="3150" r="71811" b="62992"/>
          <a:stretch>
            <a:fillRect/>
          </a:stretch>
        </p:blipFill>
        <p:spPr bwMode="auto">
          <a:xfrm>
            <a:off x="142851" y="214294"/>
            <a:ext cx="739667" cy="890093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286644" y="1142984"/>
            <a:ext cx="1518190" cy="1301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98" y="5429264"/>
            <a:ext cx="1913382" cy="12696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3179099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user\Desktop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28654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softEdge rad="317500"/>
          </a:effectLst>
        </p:spPr>
      </p:pic>
      <p:pic>
        <p:nvPicPr>
          <p:cNvPr id="12290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7143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72" y="0"/>
            <a:ext cx="7143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38" y="857232"/>
            <a:ext cx="714375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14290"/>
            <a:ext cx="7272808" cy="21759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317500"/>
          </a:effectLst>
        </p:spPr>
        <p:style>
          <a:lnRef idx="1">
            <a:schemeClr val="accent4"/>
          </a:lnRef>
          <a:fillRef idx="1001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Быть в Профсоюзе – значит – бороться.</a:t>
            </a:r>
            <a:endParaRPr lang="ru-RU" sz="24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Наша история нас убедила:</a:t>
            </a:r>
            <a:endParaRPr lang="ru-RU" sz="24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Когда ты один – ты наёмный работник,</a:t>
            </a:r>
            <a:endParaRPr lang="ru-RU" sz="2400" b="1" i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А с Профсоюзом – могучая сила.</a:t>
            </a:r>
            <a:endParaRPr lang="ru-RU" sz="2400" b="1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2"/>
          <a:srcRect l="7087" t="3150" r="71811" b="62992"/>
          <a:stretch>
            <a:fillRect/>
          </a:stretch>
        </p:blipFill>
        <p:spPr bwMode="auto">
          <a:xfrm>
            <a:off x="142852" y="214295"/>
            <a:ext cx="739667" cy="890093"/>
          </a:xfrm>
          <a:prstGeom prst="rect">
            <a:avLst/>
          </a:prstGeom>
          <a:noFill/>
        </p:spPr>
      </p:pic>
      <p:pic>
        <p:nvPicPr>
          <p:cNvPr id="1026" name="Picture 2" descr="C:\Users\user\Desktop\slide_1.jpg"/>
          <p:cNvPicPr>
            <a:picLocks noChangeAspect="1" noChangeArrowheads="1"/>
          </p:cNvPicPr>
          <p:nvPr/>
        </p:nvPicPr>
        <p:blipFill>
          <a:blip r:embed="rId3"/>
          <a:srcRect l="22205" t="23937" r="26457" b="9449"/>
          <a:stretch>
            <a:fillRect/>
          </a:stretch>
        </p:blipFill>
        <p:spPr bwMode="auto">
          <a:xfrm>
            <a:off x="2071670" y="2571744"/>
            <a:ext cx="5214974" cy="3806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14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6357958"/>
            <a:ext cx="43148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-12583" y="4270237"/>
            <a:ext cx="3743345" cy="28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00000">
            <a:off x="5631020" y="4370244"/>
            <a:ext cx="3743345" cy="28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56944731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615262" cy="1428760"/>
          </a:xfrm>
        </p:spPr>
        <p:txBody>
          <a:bodyPr>
            <a:prstTxWarp prst="textStop">
              <a:avLst/>
            </a:prstTxWarp>
            <a:normAutofit/>
          </a:bodyPr>
          <a:lstStyle/>
          <a:p>
            <a:pPr lvl="0"/>
            <a: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Слова благодарности</a:t>
            </a:r>
            <a:br>
              <a:rPr lang="ru-RU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6" name="Содержимое 5" descr="http://sh17.oskoluno.ru/profcouz/1272441723_logo-rainbow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16"/>
          <a:stretch>
            <a:fillRect/>
          </a:stretch>
        </p:blipFill>
        <p:spPr bwMode="auto">
          <a:xfrm>
            <a:off x="357158" y="1500150"/>
            <a:ext cx="8477304" cy="4786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2" y="214295"/>
            <a:ext cx="739667" cy="890093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85721" y="1285860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Georgia" pitchFamily="18" charset="0"/>
              </a:rPr>
              <a:t>Хочется поблагодарить всех членов </a:t>
            </a: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  <a:t>профсоюзной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latin typeface="Georgia" pitchFamily="18" charset="0"/>
              </a:rPr>
              <a:t>организации </a:t>
            </a:r>
            <a:r>
              <a:rPr lang="ru-RU" sz="2000" b="1" dirty="0" smtClean="0">
                <a:latin typeface="Georgia" pitchFamily="18" charset="0"/>
              </a:rPr>
              <a:t>за активную работу в Профсоюзе</a:t>
            </a:r>
            <a:r>
              <a:rPr lang="ru-RU" sz="2000" b="1" dirty="0" smtClean="0">
                <a:latin typeface="Georgia" pitchFamily="18" charset="0"/>
              </a:rPr>
              <a:t>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57158" y="2500306"/>
            <a:ext cx="8143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dirty="0" smtClean="0">
                <a:latin typeface="Georgia" pitchFamily="18" charset="0"/>
              </a:rPr>
              <a:t>Выразить  благодарность заведующему МОУ «Детский сад №201» </a:t>
            </a:r>
            <a:r>
              <a:rPr lang="ru-RU" sz="2000" b="1" dirty="0" smtClean="0">
                <a:latin typeface="Georgia" pitchFamily="18" charset="0"/>
              </a:rPr>
              <a:t>Куприяновой Валентине Петровне</a:t>
            </a:r>
          </a:p>
          <a:p>
            <a:pPr lvl="0" algn="ctr"/>
            <a:r>
              <a:rPr lang="ru-RU" sz="2000" dirty="0" smtClean="0">
                <a:latin typeface="Georgia" pitchFamily="18" charset="0"/>
              </a:rPr>
              <a:t>за социальное партнёрство и взаимопонимание.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5720" y="3500438"/>
            <a:ext cx="885828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Особую благодарность наша первичная профсоюзная организация выражает руководителю   </a:t>
            </a:r>
            <a:r>
              <a:rPr lang="ru-RU" sz="2000" dirty="0" err="1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Тракторозаводской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районной организации Профсоюза 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Завьяловой Таисии </a:t>
            </a:r>
            <a:r>
              <a:rPr lang="ru-RU" sz="20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ивановне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 методическую и консультативную </a:t>
            </a:r>
            <a:r>
              <a:rPr lang="ru-RU" sz="200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помощь.</a:t>
            </a:r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2928926" y="5929330"/>
            <a:ext cx="3214710" cy="73866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ППО МОУ «Детский сад № 201»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профсоюзный комитет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председатель ПК </a:t>
            </a:r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Курдина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О.А.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14290"/>
            <a:ext cx="607223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825" y="500042"/>
            <a:ext cx="8142351" cy="5572506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softEdge rad="31750"/>
          </a:effectLst>
        </p:spPr>
      </p:pic>
      <p:pic>
        <p:nvPicPr>
          <p:cNvPr id="3" name="Picture 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86776" y="4500570"/>
            <a:ext cx="542925" cy="1271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3556" name="Picture 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5728"/>
            <a:ext cx="914400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328520"/>
            <a:ext cx="6840760" cy="65294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635000"/>
          </a:effectLst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3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/>
                <a:cs typeface="Times New Roman"/>
              </a:rPr>
              <a:t>Главная цель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/>
                <a:cs typeface="Times New Roman"/>
              </a:rPr>
              <a:t>Профсоюза работников образования и науки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imes New Roman"/>
                <a:cs typeface="Times New Roman"/>
              </a:rPr>
              <a:t>—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защита профессиональных,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>трудовых, социально-экономических прав и законных интересов своих членов.</a:t>
            </a: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   </a:t>
            </a:r>
            <a:endParaRPr lang="ru-RU" dirty="0"/>
          </a:p>
        </p:txBody>
      </p:sp>
      <p:pic>
        <p:nvPicPr>
          <p:cNvPr id="3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3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4929198"/>
            <a:ext cx="1785918" cy="1667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3507068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 l="3543" t="4039" r="4724" b="5193"/>
          <a:stretch>
            <a:fillRect/>
          </a:stretch>
        </p:blipFill>
        <p:spPr bwMode="auto">
          <a:xfrm>
            <a:off x="555650" y="552917"/>
            <a:ext cx="8156298" cy="590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4"/>
          <a:srcRect l="7087" t="3150" r="71811" b="62992"/>
          <a:stretch>
            <a:fillRect/>
          </a:stretch>
        </p:blipFill>
        <p:spPr bwMode="auto">
          <a:xfrm>
            <a:off x="142852" y="214295"/>
            <a:ext cx="562790" cy="67724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Содержимое 14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2090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  <a:effectLst>
            <a:innerShdw blurRad="63500" dist="50800" dir="8100000">
              <a:prstClr val="black">
                <a:alpha val="50000"/>
              </a:prstClr>
            </a:innerShdw>
            <a:softEdge rad="317500"/>
          </a:effectLst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Нормативная база</a:t>
            </a:r>
            <a:endParaRPr lang="ru-RU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Схема 19"/>
          <p:cNvGraphicFramePr/>
          <p:nvPr/>
        </p:nvGraphicFramePr>
        <p:xfrm>
          <a:off x="428596" y="3571876"/>
          <a:ext cx="8286808" cy="1889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5" name="Picture 28" descr="http://player.myshared.ru/17/1167022/slides/slide_1.jpg"/>
          <p:cNvPicPr>
            <a:picLocks noChangeAspect="1" noChangeArrowheads="1"/>
          </p:cNvPicPr>
          <p:nvPr/>
        </p:nvPicPr>
        <p:blipFill>
          <a:blip r:embed="rId13"/>
          <a:srcRect l="7087" t="3150" r="71811" b="62992"/>
          <a:stretch>
            <a:fillRect/>
          </a:stretch>
        </p:blipFill>
        <p:spPr bwMode="auto">
          <a:xfrm>
            <a:off x="142851" y="214294"/>
            <a:ext cx="723587" cy="870743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286500" y="4929198"/>
            <a:ext cx="28575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3904"/>
            <a:ext cx="8643998" cy="1000274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softEdge rad="635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Основные направления деятельности первичной профсоюзной организации </a:t>
            </a:r>
          </a:p>
          <a:p>
            <a:pPr algn="ctr"/>
            <a:r>
              <a:rPr lang="ru-RU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  <a:cs typeface="Times New Roman"/>
              </a:rPr>
              <a:t>МОУ «Детский сад № 201"</a:t>
            </a:r>
            <a:endParaRPr lang="ru-RU" dirty="0" smtClean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SzPts val="1000"/>
              <a:tabLst>
                <a:tab pos="457200" algn="l"/>
              </a:tabLst>
            </a:pP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86446" y="928670"/>
            <a:ext cx="3250050" cy="5755422"/>
          </a:xfrm>
          <a:prstGeom prst="rect">
            <a:avLst/>
          </a:prstGeom>
          <a:solidFill>
            <a:schemeClr val="bg2"/>
          </a:solidFill>
          <a:effectLst>
            <a:softEdge rad="317500"/>
          </a:effectLst>
        </p:spPr>
        <p:txBody>
          <a:bodyPr wrap="square">
            <a:spAutoFit/>
          </a:bodyPr>
          <a:lstStyle/>
          <a:p>
            <a:pPr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Организационная работа.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Представительство и защита социально –экономических интересов и прав работников.</a:t>
            </a:r>
          </a:p>
          <a:p>
            <a:pPr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Информационная работа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(оказание информационно-  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методической, консультативной,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правовой помощи членам Профсоюза).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Спортивно-оздоровительная работа.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Финансовая работа.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Культурно-массовая работа.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Работа с молодёжью </a:t>
            </a:r>
          </a:p>
          <a:p>
            <a:pPr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ветеранами педагогического труда.</a:t>
            </a:r>
          </a:p>
          <a:p>
            <a:pPr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Социальная поддержка работников 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МОУ «Детский сад № 201».</a:t>
            </a: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ts val="1000"/>
              <a:buFont typeface="Wingdings" pitchFamily="2" charset="2"/>
              <a:buChar char="§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Осуществление организационных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мероприятий по повышению мотивации </a:t>
            </a:r>
          </a:p>
          <a:p>
            <a:pPr lvl="0">
              <a:buSzPts val="1000"/>
              <a:tabLst>
                <a:tab pos="45720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 укреплению профсоюзного членства.</a:t>
            </a:r>
          </a:p>
        </p:txBody>
      </p:sp>
      <p:pic>
        <p:nvPicPr>
          <p:cNvPr id="5" name="Picture 1" descr="C:\Users\user\Desktop\img6.jpg"/>
          <p:cNvPicPr>
            <a:picLocks noChangeAspect="1" noChangeArrowheads="1"/>
          </p:cNvPicPr>
          <p:nvPr/>
        </p:nvPicPr>
        <p:blipFill>
          <a:blip r:embed="rId3"/>
          <a:srcRect t="525" r="25197" b="18373"/>
          <a:stretch>
            <a:fillRect/>
          </a:stretch>
        </p:blipFill>
        <p:spPr bwMode="auto">
          <a:xfrm>
            <a:off x="214282" y="928670"/>
            <a:ext cx="5214974" cy="502061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071678"/>
            <a:ext cx="85725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8750595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2500306"/>
          <a:ext cx="8229600" cy="1285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2645"/>
            <a:ext cx="3816424" cy="2094407"/>
          </a:xfrm>
        </p:spPr>
      </p:pic>
      <p:pic>
        <p:nvPicPr>
          <p:cNvPr id="1026" name="Picture 2" descr="C:\ФРОЛОВА\ПЕДАГОГИ\Дипломы, видио сад,фото сад, День открытых дверей\фото сад\Фотографии конкурсы_2017-2018\МОУ СШ_87_ Спортокиада_1 место (3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7"/>
            <a:ext cx="4104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ФРОЛОВА\ПРОФСОЮЗ\Отчетно выборное собрание_15.03.2019\IMG-ccd9fbb6ffc1522376f323cbb5cce473-V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496" y="242645"/>
            <a:ext cx="3996952" cy="2036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88" y="3949597"/>
            <a:ext cx="4113968" cy="2719764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ФРОЛОВА\ПРОФСОЮЗ\Отчетно выборное собрание_15.03.2019\DSC_009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587"/>
            <a:ext cx="4399223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ФРОЛОВА\ПРОФСОЮЗ\Отчетно выборное собрание_15.03.2019\IMG_20181229_2258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645" y="3429000"/>
            <a:ext cx="4060338" cy="296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ФРОЛОВА\ПРОФСОЮЗ\Отчетно выборное собрание_15.03.2019\IMG-42fdf151f47e5d3df4d037981a5c043a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645" y="220587"/>
            <a:ext cx="3899926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ФРОЛОВА\ПРОФСОЮЗ\Отчетно выборное собрание_15.03.2019\IMG-acd5c7348bd170d4ad0e5159337022b3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248472" cy="296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576684"/>
      </p:ext>
    </p:extLst>
  </p:cSld>
  <p:clrMapOvr>
    <a:masterClrMapping/>
  </p:clrMapOvr>
  <p:transition spd="slow" advClick="0" advTm="1000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4632</TotalTime>
  <Words>1354</Words>
  <Application>Microsoft Office PowerPoint</Application>
  <PresentationFormat>Экран (4:3)</PresentationFormat>
  <Paragraphs>229</Paragraphs>
  <Slides>36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Открытая</vt:lpstr>
      <vt:lpstr>     ОТКРЫТЫЙ (ПУБЛИЧНЫЙ) ОТЧЁТ первичной профсоюзной организации МОУ «Детский сад № 201»  за период с 01.01.2022 по 31.12.2022 года  </vt:lpstr>
      <vt:lpstr>МОУ «Детский сад № 201»</vt:lpstr>
      <vt:lpstr>Повестка дня</vt:lpstr>
      <vt:lpstr>Презентация PowerPoint</vt:lpstr>
      <vt:lpstr>Презентация PowerPoint</vt:lpstr>
      <vt:lpstr>Нормативная база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Сотрудничество администрации образовательного учреждения и Профсоюза –  гарантия успеха всего коллектива.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Проведённая работа</vt:lpstr>
      <vt:lpstr>Представительство защита  социально-экономических интересов и прав работников</vt:lpstr>
      <vt:lpstr>Работа по освещению деятельности Профсоюза</vt:lpstr>
      <vt:lpstr>Презентация PowerPoint</vt:lpstr>
      <vt:lpstr>Презентация PowerPoint</vt:lpstr>
      <vt:lpstr>Презентация PowerPoint</vt:lpstr>
      <vt:lpstr>Здоровье</vt:lpstr>
      <vt:lpstr>  Культурно-массовая работа </vt:lpstr>
      <vt:lpstr>Проведённая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Коллективные действия - участие членов Профсоюза  в массовых акциях, шествиях, митингах </vt:lpstr>
      <vt:lpstr>Презентация PowerPoint</vt:lpstr>
      <vt:lpstr>Презентация PowerPoint</vt:lpstr>
      <vt:lpstr>Презентация PowerPoint</vt:lpstr>
      <vt:lpstr>Слова благодарности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(публичный) ОТЧЕТ первичной профсоюзной организации ГБОУ Школа № 1467 за 2015- 2016 год</dc:title>
  <dc:creator>user</dc:creator>
  <cp:lastModifiedBy>Пользователь Windows</cp:lastModifiedBy>
  <cp:revision>867</cp:revision>
  <dcterms:created xsi:type="dcterms:W3CDTF">2016-08-30T10:11:43Z</dcterms:created>
  <dcterms:modified xsi:type="dcterms:W3CDTF">2023-02-06T13:00:06Z</dcterms:modified>
</cp:coreProperties>
</file>